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9" r:id="rId1"/>
    <p:sldMasterId id="2147485551" r:id="rId2"/>
    <p:sldMasterId id="2147485602" r:id="rId3"/>
  </p:sldMasterIdLst>
  <p:notesMasterIdLst>
    <p:notesMasterId r:id="rId9"/>
  </p:notesMasterIdLst>
  <p:sldIdLst>
    <p:sldId id="2147479107" r:id="rId4"/>
    <p:sldId id="2147479106" r:id="rId5"/>
    <p:sldId id="257" r:id="rId6"/>
    <p:sldId id="322" r:id="rId7"/>
    <p:sldId id="2147479108" r:id="rId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311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43D2E-06C6-49CE-98EB-15E5C1946C29}" v="1" dt="2024-08-22T05:23:40.001"/>
    <p1510:client id="{04BE765D-DE66-462D-A898-EC985339FB1C}" v="6" dt="2024-08-22T04:24:21.719"/>
    <p1510:client id="{5E9C8494-DC39-4EEA-B1EA-143EAF2C60EE}" v="4" dt="2024-08-21T07:24:56.92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4" autoAdjust="0"/>
    <p:restoredTop sz="94660"/>
  </p:normalViewPr>
  <p:slideViewPr>
    <p:cSldViewPr snapToGrid="0" showGuides="1">
      <p:cViewPr varScale="1">
        <p:scale>
          <a:sx n="73" d="100"/>
          <a:sy n="73" d="100"/>
        </p:scale>
        <p:origin x="955" y="72"/>
      </p:cViewPr>
      <p:guideLst>
        <p:guide orient="horz" pos="2160"/>
        <p:guide pos="3840"/>
        <p:guide orient="horz" pos="311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microsoft.com/office/2015/10/relationships/revisionInfo" Target="revisionInfo.xml"/><Relationship Id="rId10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notesMaster" Target="notesMasters/notesMaster1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Inhee LEE" userId="09c8dbec-d7ab-42c6-b643-7137be80f980" providerId="ADAL" clId="{04843D2E-06C6-49CE-98EB-15E5C1946C29}"/>
    <pc:docChg chg="modSld">
      <pc:chgData name="Inhee LEE" userId="09c8dbec-d7ab-42c6-b643-7137be80f980" providerId="ADAL" clId="{04843D2E-06C6-49CE-98EB-15E5C1946C29}" dt="2024-08-22T05:23:53.848" v="54" actId="1076"/>
      <pc:docMkLst>
        <pc:docMk/>
      </pc:docMkLst>
      <pc:sldChg chg="addSp modSp mod">
        <pc:chgData name="Inhee LEE" userId="09c8dbec-d7ab-42c6-b643-7137be80f980" providerId="ADAL" clId="{04843D2E-06C6-49CE-98EB-15E5C1946C29}" dt="2024-08-22T05:23:53.848" v="54" actId="1076"/>
        <pc:sldMkLst>
          <pc:docMk/>
          <pc:sldMk cId="1080857811" sldId="2147479107"/>
        </pc:sldMkLst>
        <pc:spChg chg="add mod">
          <ac:chgData name="Inhee LEE" userId="09c8dbec-d7ab-42c6-b643-7137be80f980" providerId="ADAL" clId="{04843D2E-06C6-49CE-98EB-15E5C1946C29}" dt="2024-08-22T05:22:14.208" v="46" actId="14100"/>
          <ac:spMkLst>
            <pc:docMk/>
            <pc:sldMk cId="1080857811" sldId="2147479107"/>
            <ac:spMk id="3" creationId="{BD69EDF0-5A1C-9288-5EAD-D8D5B09D6719}"/>
          </ac:spMkLst>
        </pc:spChg>
        <pc:picChg chg="add mod">
          <ac:chgData name="Inhee LEE" userId="09c8dbec-d7ab-42c6-b643-7137be80f980" providerId="ADAL" clId="{04843D2E-06C6-49CE-98EB-15E5C1946C29}" dt="2024-08-22T05:23:53.848" v="54" actId="1076"/>
          <ac:picMkLst>
            <pc:docMk/>
            <pc:sldMk cId="1080857811" sldId="2147479107"/>
            <ac:picMk id="6" creationId="{723C48C0-E4C2-FC14-ED6E-A842B9B04BD5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3E3061-B777-4E6E-9369-B2230E63A9D0}" type="datetimeFigureOut">
              <a:rPr lang="ko-KR" altLang="en-US" smtClean="0"/>
              <a:t>2024-08-22</a:t>
            </a:fld>
            <a:endParaRPr lang="ko-KR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5315DA-74A6-4A15-A249-FB61BEC82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0076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날짜 개체 틀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74BC0EE-D5E9-4BF9-9F49-F74D74CA63B7}" type="datetime1">
              <a:rPr lang="ko-KR" altLang="en-US" smtClean="0"/>
              <a:t>2024-08-22</a:t>
            </a:fld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4049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242E0F-2881-4CB6-BEA6-5253410A5DB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248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80CA65-AFDA-44A3-932A-6C7F180A68B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9328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609DCD-38B9-4CAA-A10D-406D26B56706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427862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242E0F-2881-4CB6-BEA6-5253410A5DB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3454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8/22/2024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4946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Only_graphic_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1">
            <a:extLst>
              <a:ext uri="{FF2B5EF4-FFF2-40B4-BE49-F238E27FC236}">
                <a16:creationId xmlns:a16="http://schemas.microsoft.com/office/drawing/2014/main" id="{0A2EE187-4506-A44F-912E-34A144A3A13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1123122"/>
            <a:ext cx="11277600" cy="567566"/>
          </a:xfrm>
        </p:spPr>
        <p:txBody>
          <a:bodyPr/>
          <a:lstStyle/>
          <a:p>
            <a:r>
              <a:rPr lang="en-US"/>
              <a:t>We value your feedback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AFD50A04-76D8-DA45-B68D-44E790AE33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5358D1-79CF-DE4F-A686-B9E8FC8A73FF}" type="datetimeFigureOut">
              <a:rPr lang="en-US" smtClean="0"/>
              <a:pPr/>
              <a:t>8/22/2024</a:t>
            </a:fld>
            <a:endParaRPr lang="en-US"/>
          </a:p>
        </p:txBody>
      </p:sp>
      <p:pic>
        <p:nvPicPr>
          <p:cNvPr id="2" name="Decorative - Art" descr="Logo, company name&#10;&#10;Description automatically generated">
            <a:extLst>
              <a:ext uri="{FF2B5EF4-FFF2-40B4-BE49-F238E27FC236}">
                <a16:creationId xmlns:a16="http://schemas.microsoft.com/office/drawing/2014/main" id="{5BD7E65E-BA07-5965-885F-1088996689B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5542" y="3302414"/>
            <a:ext cx="6858000" cy="6858000"/>
          </a:xfrm>
          <a:prstGeom prst="rect">
            <a:avLst/>
          </a:prstGeom>
        </p:spPr>
      </p:pic>
      <p:pic>
        <p:nvPicPr>
          <p:cNvPr id="3" name="Microsoft Logo">
            <a:extLst>
              <a:ext uri="{FF2B5EF4-FFF2-40B4-BE49-F238E27FC236}">
                <a16:creationId xmlns:a16="http://schemas.microsoft.com/office/drawing/2014/main" id="{A3089C2E-C11F-CB86-EC74-D8381B225C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200" y="296315"/>
            <a:ext cx="988036" cy="384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3882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_Only_graphic_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1">
            <a:extLst>
              <a:ext uri="{FF2B5EF4-FFF2-40B4-BE49-F238E27FC236}">
                <a16:creationId xmlns:a16="http://schemas.microsoft.com/office/drawing/2014/main" id="{0A2EE187-4506-A44F-912E-34A144A3A13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1123122"/>
            <a:ext cx="11277600" cy="567566"/>
          </a:xfrm>
        </p:spPr>
        <p:txBody>
          <a:bodyPr/>
          <a:lstStyle/>
          <a:p>
            <a:r>
              <a:rPr lang="en-US"/>
              <a:t>We value your feedback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AFD50A04-76D8-DA45-B68D-44E790AE33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5358D1-79CF-DE4F-A686-B9E8FC8A73FF}" type="datetimeFigureOut">
              <a:rPr lang="en-US" smtClean="0"/>
              <a:pPr/>
              <a:t>8/22/2024</a:t>
            </a:fld>
            <a:endParaRPr lang="en-US"/>
          </a:p>
        </p:txBody>
      </p:sp>
      <p:pic>
        <p:nvPicPr>
          <p:cNvPr id="3" name="Microsoft Logo">
            <a:extLst>
              <a:ext uri="{FF2B5EF4-FFF2-40B4-BE49-F238E27FC236}">
                <a16:creationId xmlns:a16="http://schemas.microsoft.com/office/drawing/2014/main" id="{A3089C2E-C11F-CB86-EC74-D8381B225C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7200" y="296315"/>
            <a:ext cx="988036" cy="384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8123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_Only_graphic_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Microsoft Logo">
            <a:extLst>
              <a:ext uri="{FF2B5EF4-FFF2-40B4-BE49-F238E27FC236}">
                <a16:creationId xmlns:a16="http://schemas.microsoft.com/office/drawing/2014/main" id="{A3089C2E-C11F-CB86-EC74-D8381B225C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7200" y="296315"/>
            <a:ext cx="988036" cy="384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392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peaker Bio_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29D84-1874-0443-88E6-E38867CBD2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Speaker Bio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D9C3172E-CA55-E647-8089-04851C834DE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885171" y="2364486"/>
            <a:ext cx="3146425" cy="3146425"/>
          </a:xfrm>
          <a:prstGeom prst="ellipse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6AAB96-4FAF-41A9-B7AF-D597820609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1E5358D1-79CF-DE4F-A686-B9E8FC8A73FF}" type="datetimeFigureOut">
              <a:rPr lang="en-US" smtClean="0"/>
              <a:pPr/>
              <a:t>8/22/2024</a:t>
            </a:fld>
            <a:endParaRPr lang="en-US"/>
          </a:p>
        </p:txBody>
      </p:sp>
      <p:pic>
        <p:nvPicPr>
          <p:cNvPr id="4" name="Decorative - Art" descr="Logo&#10;&#10;Description automatically generated with medium confidence">
            <a:extLst>
              <a:ext uri="{FF2B5EF4-FFF2-40B4-BE49-F238E27FC236}">
                <a16:creationId xmlns:a16="http://schemas.microsoft.com/office/drawing/2014/main" id="{D60D4974-3946-E2DF-367B-720F8AD8C0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3553" y="4235505"/>
            <a:ext cx="2881440" cy="2881440"/>
          </a:xfrm>
          <a:prstGeom prst="rect">
            <a:avLst/>
          </a:prstGeom>
        </p:spPr>
      </p:pic>
      <p:pic>
        <p:nvPicPr>
          <p:cNvPr id="6" name="Microsoft Logo">
            <a:extLst>
              <a:ext uri="{FF2B5EF4-FFF2-40B4-BE49-F238E27FC236}">
                <a16:creationId xmlns:a16="http://schemas.microsoft.com/office/drawing/2014/main" id="{BB05922D-6A11-41E4-4313-161D6D97D6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200" y="296315"/>
            <a:ext cx="988036" cy="384722"/>
          </a:xfrm>
          <a:prstGeom prst="rect">
            <a:avLst/>
          </a:prstGeom>
        </p:spPr>
      </p:pic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E530940-7A1C-F4E2-F1BD-9B4FE1DBE72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10859" y="2949833"/>
            <a:ext cx="3740908" cy="561976"/>
          </a:xfrm>
        </p:spPr>
        <p:txBody>
          <a:bodyPr>
            <a:noAutofit/>
          </a:bodyPr>
          <a:lstStyle>
            <a:lvl1pPr marL="0" indent="0">
              <a:buNone/>
              <a:defRPr sz="20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B94619AD-2873-36C9-4A89-5AE548688AF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810859" y="3511809"/>
            <a:ext cx="3740908" cy="430079"/>
          </a:xfr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rgbClr val="2A436E">
                    <a:alpha val="9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168FB2F2-2441-A572-8B39-B76A93E533F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810859" y="4289731"/>
            <a:ext cx="3740908" cy="430079"/>
          </a:xfr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rgbClr val="2A436E">
                    <a:alpha val="9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5CC2E975-372A-7E02-1FD6-600861A4827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810859" y="5987002"/>
            <a:ext cx="3740908" cy="365126"/>
          </a:xfrm>
        </p:spPr>
        <p:txBody>
          <a:bodyPr>
            <a:noAutofit/>
          </a:bodyPr>
          <a:lstStyle>
            <a:lvl1pPr marL="0" indent="0">
              <a:buNone/>
              <a:defRPr sz="1200" b="0" i="0">
                <a:solidFill>
                  <a:srgbClr val="2A436E">
                    <a:alpha val="9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Decorative - Dash">
            <a:extLst>
              <a:ext uri="{FF2B5EF4-FFF2-40B4-BE49-F238E27FC236}">
                <a16:creationId xmlns:a16="http://schemas.microsoft.com/office/drawing/2014/main" id="{F3F3F40A-B56F-D2FD-0D02-9C4EC6C151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22882" y="4090822"/>
            <a:ext cx="326571" cy="45719"/>
          </a:xfrm>
          <a:prstGeom prst="rect">
            <a:avLst/>
          </a:prstGeom>
          <a:solidFill>
            <a:srgbClr val="0D84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B90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17213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Speaker Bio_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29D84-1874-0443-88E6-E38867CBD2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Speaker Bio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D9C3172E-CA55-E647-8089-04851C834DE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136231" y="2009047"/>
            <a:ext cx="2119439" cy="2119439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US" dirty="0"/>
              <a:t>v</a:t>
            </a:r>
          </a:p>
        </p:txBody>
      </p:sp>
      <p:sp>
        <p:nvSpPr>
          <p:cNvPr id="23" name="Picture Placeholder 4">
            <a:extLst>
              <a:ext uri="{FF2B5EF4-FFF2-40B4-BE49-F238E27FC236}">
                <a16:creationId xmlns:a16="http://schemas.microsoft.com/office/drawing/2014/main" id="{625DB14B-01F0-8132-EC27-5373769533F6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573760" y="2009047"/>
            <a:ext cx="2119439" cy="2119439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US" dirty="0"/>
              <a:t>v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6AAB96-4FAF-41A9-B7AF-D597820609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1E5358D1-79CF-DE4F-A686-B9E8FC8A73FF}" type="datetimeFigureOut">
              <a:rPr lang="en-US" smtClean="0"/>
              <a:pPr/>
              <a:t>8/22/2024</a:t>
            </a:fld>
            <a:endParaRPr lang="en-US"/>
          </a:p>
        </p:txBody>
      </p:sp>
      <p:pic>
        <p:nvPicPr>
          <p:cNvPr id="4" name="Decorative - Art" descr="Logo&#10;&#10;Description automatically generated with medium confidence">
            <a:extLst>
              <a:ext uri="{FF2B5EF4-FFF2-40B4-BE49-F238E27FC236}">
                <a16:creationId xmlns:a16="http://schemas.microsoft.com/office/drawing/2014/main" id="{D60D4974-3946-E2DF-367B-720F8AD8C0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3553" y="4235505"/>
            <a:ext cx="2881440" cy="2881440"/>
          </a:xfrm>
          <a:prstGeom prst="rect">
            <a:avLst/>
          </a:prstGeom>
        </p:spPr>
      </p:pic>
      <p:pic>
        <p:nvPicPr>
          <p:cNvPr id="6" name="Microsoft Logo">
            <a:extLst>
              <a:ext uri="{FF2B5EF4-FFF2-40B4-BE49-F238E27FC236}">
                <a16:creationId xmlns:a16="http://schemas.microsoft.com/office/drawing/2014/main" id="{97084C19-88FA-37FE-E761-1B53AE5D41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200" y="296315"/>
            <a:ext cx="988036" cy="384722"/>
          </a:xfrm>
          <a:prstGeom prst="rect">
            <a:avLst/>
          </a:prstGeom>
        </p:spPr>
      </p:pic>
      <p:sp>
        <p:nvSpPr>
          <p:cNvPr id="9" name="Decorative - Dash">
            <a:extLst>
              <a:ext uri="{FF2B5EF4-FFF2-40B4-BE49-F238E27FC236}">
                <a16:creationId xmlns:a16="http://schemas.microsoft.com/office/drawing/2014/main" id="{2C491BEE-5191-1BF3-9C25-0A01102E19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320748" y="5248956"/>
            <a:ext cx="326571" cy="45719"/>
          </a:xfrm>
          <a:prstGeom prst="rect">
            <a:avLst/>
          </a:prstGeom>
          <a:solidFill>
            <a:srgbClr val="0D84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B902"/>
              </a:solidFill>
            </a:endParaRPr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96BCA8E4-8B97-77C4-C623-5035FEF8F22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207351" y="4299388"/>
            <a:ext cx="3740908" cy="469922"/>
          </a:xfrm>
        </p:spPr>
        <p:txBody>
          <a:bodyPr>
            <a:noAutofit/>
          </a:bodyPr>
          <a:lstStyle>
            <a:lvl1pPr marL="0" indent="0">
              <a:buNone/>
              <a:defRPr sz="16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10900FD-D8E5-146F-1E88-1E3F4DF7844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207351" y="4767739"/>
            <a:ext cx="3740908" cy="392948"/>
          </a:xfrm>
        </p:spPr>
        <p:txBody>
          <a:bodyPr>
            <a:noAutofit/>
          </a:bodyPr>
          <a:lstStyle>
            <a:lvl1pPr marL="0" indent="0">
              <a:buNone/>
              <a:defRPr sz="1200" b="0" i="0">
                <a:solidFill>
                  <a:srgbClr val="2A436E">
                    <a:alpha val="9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2FFBC515-22C8-AE29-8186-797EAA0849C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207351" y="5370540"/>
            <a:ext cx="3740908" cy="392948"/>
          </a:xfrm>
        </p:spPr>
        <p:txBody>
          <a:bodyPr>
            <a:noAutofit/>
          </a:bodyPr>
          <a:lstStyle>
            <a:lvl1pPr marL="0" indent="0">
              <a:buNone/>
              <a:defRPr sz="1200" b="0" i="0">
                <a:solidFill>
                  <a:srgbClr val="2A436E">
                    <a:alpha val="9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2C384E6A-A86E-0219-1A60-4F3164B9899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207351" y="5973341"/>
            <a:ext cx="3740908" cy="392948"/>
          </a:xfrm>
        </p:spPr>
        <p:txBody>
          <a:bodyPr>
            <a:noAutofit/>
          </a:bodyPr>
          <a:lstStyle>
            <a:lvl1pPr marL="0" indent="0">
              <a:buNone/>
              <a:defRPr sz="1200" b="0" i="0">
                <a:solidFill>
                  <a:srgbClr val="2A436E">
                    <a:alpha val="9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Decorative - Dash">
            <a:extLst>
              <a:ext uri="{FF2B5EF4-FFF2-40B4-BE49-F238E27FC236}">
                <a16:creationId xmlns:a16="http://schemas.microsoft.com/office/drawing/2014/main" id="{8DBACC59-CEA1-1E68-D96D-C55929C958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654851" y="5248956"/>
            <a:ext cx="326571" cy="45719"/>
          </a:xfrm>
          <a:prstGeom prst="rect">
            <a:avLst/>
          </a:prstGeom>
          <a:solidFill>
            <a:srgbClr val="0D84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B902"/>
              </a:solidFill>
            </a:endParaRP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30AFD584-FA93-ECE2-B9B3-EF3121EB6E4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552605" y="4299388"/>
            <a:ext cx="3740908" cy="469922"/>
          </a:xfrm>
        </p:spPr>
        <p:txBody>
          <a:bodyPr>
            <a:noAutofit/>
          </a:bodyPr>
          <a:lstStyle>
            <a:lvl1pPr marL="0" indent="0">
              <a:buNone/>
              <a:defRPr sz="16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Text Placeholder 12">
            <a:extLst>
              <a:ext uri="{FF2B5EF4-FFF2-40B4-BE49-F238E27FC236}">
                <a16:creationId xmlns:a16="http://schemas.microsoft.com/office/drawing/2014/main" id="{87925FBD-8DF0-BC9C-F258-B5DC4648300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552605" y="4767739"/>
            <a:ext cx="3740908" cy="392948"/>
          </a:xfrm>
        </p:spPr>
        <p:txBody>
          <a:bodyPr>
            <a:noAutofit/>
          </a:bodyPr>
          <a:lstStyle>
            <a:lvl1pPr marL="0" indent="0">
              <a:buNone/>
              <a:defRPr sz="1200" b="0" i="0">
                <a:solidFill>
                  <a:srgbClr val="2A436E">
                    <a:alpha val="9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9E1FA343-C047-835D-5197-8B7A4A39DDA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552605" y="5370540"/>
            <a:ext cx="3740908" cy="392948"/>
          </a:xfrm>
        </p:spPr>
        <p:txBody>
          <a:bodyPr>
            <a:noAutofit/>
          </a:bodyPr>
          <a:lstStyle>
            <a:lvl1pPr marL="0" indent="0">
              <a:buNone/>
              <a:defRPr sz="1200" b="0" i="0">
                <a:solidFill>
                  <a:srgbClr val="2A436E">
                    <a:alpha val="9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7CA84C5B-EBD9-6953-2C42-23BC40C4751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552605" y="5973341"/>
            <a:ext cx="3740908" cy="392948"/>
          </a:xfrm>
        </p:spPr>
        <p:txBody>
          <a:bodyPr>
            <a:noAutofit/>
          </a:bodyPr>
          <a:lstStyle>
            <a:lvl1pPr marL="0" indent="0">
              <a:buNone/>
              <a:defRPr sz="1200" b="0" i="0">
                <a:solidFill>
                  <a:srgbClr val="2A436E">
                    <a:alpha val="9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35157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Speaker Bio_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29D84-1874-0443-88E6-E38867CBD2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Speaker Bio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D9C3172E-CA55-E647-8089-04851C834DE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08455" y="2009048"/>
            <a:ext cx="1920070" cy="1920070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US" dirty="0"/>
              <a:t>v</a:t>
            </a:r>
          </a:p>
        </p:txBody>
      </p:sp>
      <p:sp>
        <p:nvSpPr>
          <p:cNvPr id="57" name="Picture Placeholder 4">
            <a:extLst>
              <a:ext uri="{FF2B5EF4-FFF2-40B4-BE49-F238E27FC236}">
                <a16:creationId xmlns:a16="http://schemas.microsoft.com/office/drawing/2014/main" id="{06B476FF-FCE4-D2EB-4C92-B26CCFF84508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430513" y="2009048"/>
            <a:ext cx="1920070" cy="1920070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US" dirty="0"/>
              <a:t>v</a:t>
            </a:r>
          </a:p>
        </p:txBody>
      </p:sp>
      <p:sp>
        <p:nvSpPr>
          <p:cNvPr id="63" name="Picture Placeholder 4">
            <a:extLst>
              <a:ext uri="{FF2B5EF4-FFF2-40B4-BE49-F238E27FC236}">
                <a16:creationId xmlns:a16="http://schemas.microsoft.com/office/drawing/2014/main" id="{EBC60511-45DB-60E7-B0CA-12577EB53E9F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352572" y="2009048"/>
            <a:ext cx="1920070" cy="1920070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US" dirty="0"/>
              <a:t>v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6AAB96-4FAF-41A9-B7AF-D597820609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1E5358D1-79CF-DE4F-A686-B9E8FC8A73FF}" type="datetimeFigureOut">
              <a:rPr lang="en-US" smtClean="0"/>
              <a:pPr/>
              <a:t>8/22/2024</a:t>
            </a:fld>
            <a:endParaRPr lang="en-US"/>
          </a:p>
        </p:txBody>
      </p:sp>
      <p:pic>
        <p:nvPicPr>
          <p:cNvPr id="4" name="Microsoft Logo">
            <a:extLst>
              <a:ext uri="{FF2B5EF4-FFF2-40B4-BE49-F238E27FC236}">
                <a16:creationId xmlns:a16="http://schemas.microsoft.com/office/drawing/2014/main" id="{EBBCED83-7695-79C3-196C-1C4C7FCA14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7200" y="296315"/>
            <a:ext cx="988036" cy="384722"/>
          </a:xfrm>
          <a:prstGeom prst="rect">
            <a:avLst/>
          </a:prstGeom>
        </p:spPr>
      </p:pic>
      <p:sp>
        <p:nvSpPr>
          <p:cNvPr id="8" name="Decorative - Dash">
            <a:extLst>
              <a:ext uri="{FF2B5EF4-FFF2-40B4-BE49-F238E27FC236}">
                <a16:creationId xmlns:a16="http://schemas.microsoft.com/office/drawing/2014/main" id="{36369183-423B-04DE-B663-04464E64BE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70598" y="5234774"/>
            <a:ext cx="326571" cy="45719"/>
          </a:xfrm>
          <a:prstGeom prst="rect">
            <a:avLst/>
          </a:prstGeom>
          <a:solidFill>
            <a:srgbClr val="0D84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B902"/>
              </a:solidFill>
            </a:endParaRPr>
          </a:p>
        </p:txBody>
      </p:sp>
      <p:sp>
        <p:nvSpPr>
          <p:cNvPr id="11" name="Text Placeholder 12">
            <a:extLst>
              <a:ext uri="{FF2B5EF4-FFF2-40B4-BE49-F238E27FC236}">
                <a16:creationId xmlns:a16="http://schemas.microsoft.com/office/drawing/2014/main" id="{C32A2853-8EF4-8821-4446-29544A5C0F0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57200" y="4169152"/>
            <a:ext cx="3740908" cy="430079"/>
          </a:xfrm>
        </p:spPr>
        <p:txBody>
          <a:bodyPr>
            <a:noAutofit/>
          </a:bodyPr>
          <a:lstStyle>
            <a:lvl1pPr marL="0" indent="0">
              <a:buNone/>
              <a:defRPr sz="1400" b="1" i="0">
                <a:solidFill>
                  <a:srgbClr val="2A436E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CFCB0977-4D05-CF27-3605-0F3ED8D3284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57200" y="4632791"/>
            <a:ext cx="3740908" cy="430079"/>
          </a:xfrm>
        </p:spPr>
        <p:txBody>
          <a:bodyPr>
            <a:noAutofit/>
          </a:bodyPr>
          <a:lstStyle>
            <a:lvl1pPr marL="0" indent="0">
              <a:buNone/>
              <a:defRPr sz="1100" b="0" i="0">
                <a:solidFill>
                  <a:srgbClr val="2A436E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E29EAF46-4772-93CA-F273-859520DED80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57200" y="5379767"/>
            <a:ext cx="3740908" cy="355112"/>
          </a:xfrm>
        </p:spPr>
        <p:txBody>
          <a:bodyPr>
            <a:noAutofit/>
          </a:bodyPr>
          <a:lstStyle>
            <a:lvl1pPr marL="0" indent="0">
              <a:buNone/>
              <a:defRPr sz="1100" b="0" i="0">
                <a:solidFill>
                  <a:srgbClr val="2A436E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403B9231-B6A0-EA6F-33FE-8C0FBA21352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57200" y="5974912"/>
            <a:ext cx="3740908" cy="355112"/>
          </a:xfrm>
        </p:spPr>
        <p:txBody>
          <a:bodyPr>
            <a:noAutofit/>
          </a:bodyPr>
          <a:lstStyle>
            <a:lvl1pPr marL="0" indent="0">
              <a:buNone/>
              <a:defRPr sz="1100" b="0" i="0">
                <a:solidFill>
                  <a:srgbClr val="2A436E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Decorative - Dash">
            <a:extLst>
              <a:ext uri="{FF2B5EF4-FFF2-40B4-BE49-F238E27FC236}">
                <a16:creationId xmlns:a16="http://schemas.microsoft.com/office/drawing/2014/main" id="{742233EB-8F75-EC01-E285-DF43658C50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43911" y="5234774"/>
            <a:ext cx="326571" cy="45719"/>
          </a:xfrm>
          <a:prstGeom prst="rect">
            <a:avLst/>
          </a:prstGeom>
          <a:solidFill>
            <a:srgbClr val="0D84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B902"/>
              </a:solidFill>
            </a:endParaRP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9A6A13B7-FB51-0CAC-F778-AE7A2481C02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430513" y="4169152"/>
            <a:ext cx="3740908" cy="430079"/>
          </a:xfrm>
        </p:spPr>
        <p:txBody>
          <a:bodyPr>
            <a:noAutofit/>
          </a:bodyPr>
          <a:lstStyle>
            <a:lvl1pPr marL="0" indent="0">
              <a:buNone/>
              <a:defRPr sz="1400" b="1" i="0">
                <a:solidFill>
                  <a:srgbClr val="2A436E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02CFE263-4C9F-990D-B9E7-5B3BD2E1636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430513" y="4632791"/>
            <a:ext cx="3740908" cy="430079"/>
          </a:xfrm>
        </p:spPr>
        <p:txBody>
          <a:bodyPr>
            <a:noAutofit/>
          </a:bodyPr>
          <a:lstStyle>
            <a:lvl1pPr marL="0" indent="0">
              <a:buNone/>
              <a:defRPr sz="1100" b="0" i="0">
                <a:solidFill>
                  <a:srgbClr val="2A436E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Text Placeholder 12">
            <a:extLst>
              <a:ext uri="{FF2B5EF4-FFF2-40B4-BE49-F238E27FC236}">
                <a16:creationId xmlns:a16="http://schemas.microsoft.com/office/drawing/2014/main" id="{A84CDCAE-3DFA-8B9D-8E8B-308EAA9094B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430513" y="5379767"/>
            <a:ext cx="3740908" cy="355112"/>
          </a:xfrm>
        </p:spPr>
        <p:txBody>
          <a:bodyPr>
            <a:noAutofit/>
          </a:bodyPr>
          <a:lstStyle>
            <a:lvl1pPr marL="0" indent="0">
              <a:buNone/>
              <a:defRPr sz="1100" b="0" i="0">
                <a:solidFill>
                  <a:srgbClr val="2A436E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9B5A5848-7823-16F8-5130-67391ED473E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430513" y="5974912"/>
            <a:ext cx="3740908" cy="355112"/>
          </a:xfrm>
        </p:spPr>
        <p:txBody>
          <a:bodyPr>
            <a:noAutofit/>
          </a:bodyPr>
          <a:lstStyle>
            <a:lvl1pPr marL="0" indent="0">
              <a:buNone/>
              <a:defRPr sz="1100" b="0" i="0">
                <a:solidFill>
                  <a:srgbClr val="2A436E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Decorative - Dash">
            <a:extLst>
              <a:ext uri="{FF2B5EF4-FFF2-40B4-BE49-F238E27FC236}">
                <a16:creationId xmlns:a16="http://schemas.microsoft.com/office/drawing/2014/main" id="{35E222F8-6BB0-5A68-6225-FAFA6EB8A7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394695" y="5234774"/>
            <a:ext cx="326571" cy="45719"/>
          </a:xfrm>
          <a:prstGeom prst="rect">
            <a:avLst/>
          </a:prstGeom>
          <a:solidFill>
            <a:srgbClr val="0D84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B902"/>
              </a:solidFill>
            </a:endParaRPr>
          </a:p>
        </p:txBody>
      </p:sp>
      <p:sp>
        <p:nvSpPr>
          <p:cNvPr id="21" name="Text Placeholder 12">
            <a:extLst>
              <a:ext uri="{FF2B5EF4-FFF2-40B4-BE49-F238E27FC236}">
                <a16:creationId xmlns:a16="http://schemas.microsoft.com/office/drawing/2014/main" id="{5844047A-37B5-FBF8-9F43-89A0695DDBC0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281297" y="4169152"/>
            <a:ext cx="3740908" cy="430079"/>
          </a:xfrm>
        </p:spPr>
        <p:txBody>
          <a:bodyPr>
            <a:noAutofit/>
          </a:bodyPr>
          <a:lstStyle>
            <a:lvl1pPr marL="0" indent="0">
              <a:buNone/>
              <a:defRPr sz="1400" b="1" i="0">
                <a:solidFill>
                  <a:srgbClr val="2A436E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2" name="Text Placeholder 12">
            <a:extLst>
              <a:ext uri="{FF2B5EF4-FFF2-40B4-BE49-F238E27FC236}">
                <a16:creationId xmlns:a16="http://schemas.microsoft.com/office/drawing/2014/main" id="{69115437-1045-0DBC-DCCA-AF14A4E9E09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281297" y="4632791"/>
            <a:ext cx="3740908" cy="430079"/>
          </a:xfrm>
        </p:spPr>
        <p:txBody>
          <a:bodyPr>
            <a:noAutofit/>
          </a:bodyPr>
          <a:lstStyle>
            <a:lvl1pPr marL="0" indent="0">
              <a:buNone/>
              <a:defRPr sz="1100" b="0" i="0">
                <a:solidFill>
                  <a:srgbClr val="2A436E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3" name="Text Placeholder 12">
            <a:extLst>
              <a:ext uri="{FF2B5EF4-FFF2-40B4-BE49-F238E27FC236}">
                <a16:creationId xmlns:a16="http://schemas.microsoft.com/office/drawing/2014/main" id="{F99B8C86-A9F6-6C9D-5D68-CD66170533B8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281297" y="5379767"/>
            <a:ext cx="3740908" cy="355112"/>
          </a:xfrm>
        </p:spPr>
        <p:txBody>
          <a:bodyPr>
            <a:noAutofit/>
          </a:bodyPr>
          <a:lstStyle>
            <a:lvl1pPr marL="0" indent="0">
              <a:buNone/>
              <a:defRPr sz="1100" b="0" i="0">
                <a:solidFill>
                  <a:srgbClr val="2A436E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4" name="Text Placeholder 12">
            <a:extLst>
              <a:ext uri="{FF2B5EF4-FFF2-40B4-BE49-F238E27FC236}">
                <a16:creationId xmlns:a16="http://schemas.microsoft.com/office/drawing/2014/main" id="{B24993A9-AE71-23E4-5DAB-37D933D2954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281297" y="5974912"/>
            <a:ext cx="3740908" cy="355112"/>
          </a:xfrm>
        </p:spPr>
        <p:txBody>
          <a:bodyPr>
            <a:noAutofit/>
          </a:bodyPr>
          <a:lstStyle>
            <a:lvl1pPr marL="0" indent="0">
              <a:buNone/>
              <a:defRPr sz="1100" b="0" i="0">
                <a:solidFill>
                  <a:srgbClr val="2A436E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121039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Speaker Bio_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29D84-1874-0443-88E6-E38867CBD2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Speaker Bio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D9C3172E-CA55-E647-8089-04851C834DE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57200" y="2036937"/>
            <a:ext cx="1392063" cy="1392063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US" dirty="0"/>
              <a:t>v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6AAB96-4FAF-41A9-B7AF-D597820609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1E5358D1-79CF-DE4F-A686-B9E8FC8A73FF}" type="datetimeFigureOut">
              <a:rPr lang="en-US" smtClean="0"/>
              <a:pPr/>
              <a:t>8/22/2024</a:t>
            </a:fld>
            <a:endParaRPr lang="en-US"/>
          </a:p>
        </p:txBody>
      </p:sp>
      <p:pic>
        <p:nvPicPr>
          <p:cNvPr id="6" name="Microsoft Logo">
            <a:extLst>
              <a:ext uri="{FF2B5EF4-FFF2-40B4-BE49-F238E27FC236}">
                <a16:creationId xmlns:a16="http://schemas.microsoft.com/office/drawing/2014/main" id="{DC7F85E5-ADEA-9263-5C80-6964774814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7200" y="296315"/>
            <a:ext cx="988036" cy="384722"/>
          </a:xfrm>
          <a:prstGeom prst="rect">
            <a:avLst/>
          </a:prstGeom>
        </p:spPr>
      </p:pic>
      <p:sp>
        <p:nvSpPr>
          <p:cNvPr id="32" name="Decorative - Dash">
            <a:extLst>
              <a:ext uri="{FF2B5EF4-FFF2-40B4-BE49-F238E27FC236}">
                <a16:creationId xmlns:a16="http://schemas.microsoft.com/office/drawing/2014/main" id="{F65C9715-5815-39A7-7C7E-B07B781101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318870" y="3151763"/>
            <a:ext cx="326571" cy="45719"/>
          </a:xfrm>
          <a:prstGeom prst="rect">
            <a:avLst/>
          </a:prstGeom>
          <a:solidFill>
            <a:srgbClr val="0D84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B902"/>
              </a:solidFill>
            </a:endParaRPr>
          </a:p>
        </p:txBody>
      </p:sp>
      <p:sp>
        <p:nvSpPr>
          <p:cNvPr id="50" name="Text Placeholder 12">
            <a:extLst>
              <a:ext uri="{FF2B5EF4-FFF2-40B4-BE49-F238E27FC236}">
                <a16:creationId xmlns:a16="http://schemas.microsoft.com/office/drawing/2014/main" id="{040C10F2-970B-433A-A874-3D5DFFF9794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209754" y="2102852"/>
            <a:ext cx="3740908" cy="430079"/>
          </a:xfrm>
        </p:spPr>
        <p:txBody>
          <a:bodyPr>
            <a:noAutofit/>
          </a:bodyPr>
          <a:lstStyle>
            <a:lvl1pPr marL="0" indent="0">
              <a:buNone/>
              <a:defRPr sz="1400" b="1" i="0">
                <a:solidFill>
                  <a:srgbClr val="2A436E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1" name="Text Placeholder 12">
            <a:extLst>
              <a:ext uri="{FF2B5EF4-FFF2-40B4-BE49-F238E27FC236}">
                <a16:creationId xmlns:a16="http://schemas.microsoft.com/office/drawing/2014/main" id="{3C9A740C-1DCF-BDD8-DF44-272A53C5723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209754" y="2569215"/>
            <a:ext cx="3740908" cy="430079"/>
          </a:xfrm>
        </p:spPr>
        <p:txBody>
          <a:bodyPr>
            <a:noAutofit/>
          </a:bodyPr>
          <a:lstStyle>
            <a:lvl1pPr marL="0" indent="0">
              <a:buNone/>
              <a:defRPr sz="1200" b="0" i="0">
                <a:solidFill>
                  <a:srgbClr val="2A436E">
                    <a:alpha val="9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2" name="Text Placeholder 12">
            <a:extLst>
              <a:ext uri="{FF2B5EF4-FFF2-40B4-BE49-F238E27FC236}">
                <a16:creationId xmlns:a16="http://schemas.microsoft.com/office/drawing/2014/main" id="{DFF401B9-560C-F1A6-8FFB-58018CCAB86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209754" y="3429000"/>
            <a:ext cx="3740908" cy="358541"/>
          </a:xfrm>
        </p:spPr>
        <p:txBody>
          <a:bodyPr>
            <a:noAutofit/>
          </a:bodyPr>
          <a:lstStyle>
            <a:lvl1pPr marL="0" indent="0">
              <a:buNone/>
              <a:defRPr sz="1100" b="0" i="0">
                <a:solidFill>
                  <a:srgbClr val="2A436E">
                    <a:alpha val="9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Contact Info</a:t>
            </a:r>
          </a:p>
        </p:txBody>
      </p:sp>
      <p:sp>
        <p:nvSpPr>
          <p:cNvPr id="55" name="Text Placeholder 12">
            <a:extLst>
              <a:ext uri="{FF2B5EF4-FFF2-40B4-BE49-F238E27FC236}">
                <a16:creationId xmlns:a16="http://schemas.microsoft.com/office/drawing/2014/main" id="{C7BDC3CE-E8B1-A22D-57FD-AC89F47B2E9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81315" y="3429000"/>
            <a:ext cx="1367948" cy="358541"/>
          </a:xfrm>
        </p:spPr>
        <p:txBody>
          <a:bodyPr>
            <a:noAutofit/>
          </a:bodyPr>
          <a:lstStyle>
            <a:lvl1pPr marL="0" indent="0" algn="ctr">
              <a:buNone/>
              <a:defRPr sz="1100" b="0" i="0">
                <a:solidFill>
                  <a:srgbClr val="2A436E">
                    <a:alpha val="9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Contact Info</a:t>
            </a:r>
          </a:p>
        </p:txBody>
      </p:sp>
      <p:sp>
        <p:nvSpPr>
          <p:cNvPr id="56" name="Picture Placeholder 4">
            <a:extLst>
              <a:ext uri="{FF2B5EF4-FFF2-40B4-BE49-F238E27FC236}">
                <a16:creationId xmlns:a16="http://schemas.microsoft.com/office/drawing/2014/main" id="{46C3A71D-FC66-ABB2-1B9E-5C36739698BC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457200" y="4044157"/>
            <a:ext cx="1392063" cy="1392063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US" dirty="0"/>
              <a:t>v</a:t>
            </a:r>
          </a:p>
        </p:txBody>
      </p:sp>
      <p:sp>
        <p:nvSpPr>
          <p:cNvPr id="57" name="Decorative - Dash">
            <a:extLst>
              <a:ext uri="{FF2B5EF4-FFF2-40B4-BE49-F238E27FC236}">
                <a16:creationId xmlns:a16="http://schemas.microsoft.com/office/drawing/2014/main" id="{EF9FA3BF-D6E4-AEAC-B1AD-25E8C2EFD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318870" y="5158983"/>
            <a:ext cx="326571" cy="45719"/>
          </a:xfrm>
          <a:prstGeom prst="rect">
            <a:avLst/>
          </a:prstGeom>
          <a:solidFill>
            <a:srgbClr val="0D84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B902"/>
              </a:solidFill>
            </a:endParaRPr>
          </a:p>
        </p:txBody>
      </p:sp>
      <p:sp>
        <p:nvSpPr>
          <p:cNvPr id="58" name="Text Placeholder 12">
            <a:extLst>
              <a:ext uri="{FF2B5EF4-FFF2-40B4-BE49-F238E27FC236}">
                <a16:creationId xmlns:a16="http://schemas.microsoft.com/office/drawing/2014/main" id="{23D09CCC-90F3-1CCF-F753-E602B90204F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2209754" y="4110072"/>
            <a:ext cx="3740908" cy="430079"/>
          </a:xfrm>
        </p:spPr>
        <p:txBody>
          <a:bodyPr>
            <a:noAutofit/>
          </a:bodyPr>
          <a:lstStyle>
            <a:lvl1pPr marL="0" indent="0">
              <a:buNone/>
              <a:defRPr sz="1400" b="1" i="0">
                <a:solidFill>
                  <a:srgbClr val="2A436E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9" name="Text Placeholder 12">
            <a:extLst>
              <a:ext uri="{FF2B5EF4-FFF2-40B4-BE49-F238E27FC236}">
                <a16:creationId xmlns:a16="http://schemas.microsoft.com/office/drawing/2014/main" id="{3779FEEC-3B93-E228-312A-5F990414384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2209754" y="4576435"/>
            <a:ext cx="3740908" cy="430079"/>
          </a:xfrm>
        </p:spPr>
        <p:txBody>
          <a:bodyPr>
            <a:noAutofit/>
          </a:bodyPr>
          <a:lstStyle>
            <a:lvl1pPr marL="0" indent="0">
              <a:buNone/>
              <a:defRPr sz="1200" b="0" i="0">
                <a:solidFill>
                  <a:srgbClr val="2A436E">
                    <a:alpha val="9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0" name="Text Placeholder 12">
            <a:extLst>
              <a:ext uri="{FF2B5EF4-FFF2-40B4-BE49-F238E27FC236}">
                <a16:creationId xmlns:a16="http://schemas.microsoft.com/office/drawing/2014/main" id="{12628AD8-F7CB-90FE-BF0D-FC4D57B8155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209754" y="5436220"/>
            <a:ext cx="3740908" cy="358541"/>
          </a:xfrm>
        </p:spPr>
        <p:txBody>
          <a:bodyPr>
            <a:noAutofit/>
          </a:bodyPr>
          <a:lstStyle>
            <a:lvl1pPr marL="0" indent="0">
              <a:buNone/>
              <a:defRPr sz="1100" b="0" i="0">
                <a:solidFill>
                  <a:srgbClr val="2A436E">
                    <a:alpha val="9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Contact Info</a:t>
            </a:r>
          </a:p>
        </p:txBody>
      </p:sp>
      <p:sp>
        <p:nvSpPr>
          <p:cNvPr id="61" name="Text Placeholder 12">
            <a:extLst>
              <a:ext uri="{FF2B5EF4-FFF2-40B4-BE49-F238E27FC236}">
                <a16:creationId xmlns:a16="http://schemas.microsoft.com/office/drawing/2014/main" id="{6124ADD7-BE5A-30BA-A92E-04C5E1FF117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81315" y="5436220"/>
            <a:ext cx="1367948" cy="358541"/>
          </a:xfrm>
        </p:spPr>
        <p:txBody>
          <a:bodyPr>
            <a:noAutofit/>
          </a:bodyPr>
          <a:lstStyle>
            <a:lvl1pPr marL="0" indent="0" algn="ctr">
              <a:buNone/>
              <a:defRPr sz="1100" b="0" i="0">
                <a:solidFill>
                  <a:srgbClr val="2A436E">
                    <a:alpha val="9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Contact Info</a:t>
            </a:r>
          </a:p>
        </p:txBody>
      </p:sp>
      <p:sp>
        <p:nvSpPr>
          <p:cNvPr id="62" name="Picture Placeholder 4">
            <a:extLst>
              <a:ext uri="{FF2B5EF4-FFF2-40B4-BE49-F238E27FC236}">
                <a16:creationId xmlns:a16="http://schemas.microsoft.com/office/drawing/2014/main" id="{832DFDE5-DF88-7281-5C07-F808067AA29A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6244683" y="2036937"/>
            <a:ext cx="1392063" cy="1392063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US" dirty="0"/>
              <a:t>v</a:t>
            </a:r>
          </a:p>
        </p:txBody>
      </p:sp>
      <p:sp>
        <p:nvSpPr>
          <p:cNvPr id="63" name="Decorative - Dash">
            <a:extLst>
              <a:ext uri="{FF2B5EF4-FFF2-40B4-BE49-F238E27FC236}">
                <a16:creationId xmlns:a16="http://schemas.microsoft.com/office/drawing/2014/main" id="{81605164-2238-7C94-1209-EB48F925E1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106353" y="3151763"/>
            <a:ext cx="326571" cy="45719"/>
          </a:xfrm>
          <a:prstGeom prst="rect">
            <a:avLst/>
          </a:prstGeom>
          <a:solidFill>
            <a:srgbClr val="0D84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B902"/>
              </a:solidFill>
            </a:endParaRPr>
          </a:p>
        </p:txBody>
      </p:sp>
      <p:sp>
        <p:nvSpPr>
          <p:cNvPr id="64" name="Text Placeholder 12">
            <a:extLst>
              <a:ext uri="{FF2B5EF4-FFF2-40B4-BE49-F238E27FC236}">
                <a16:creationId xmlns:a16="http://schemas.microsoft.com/office/drawing/2014/main" id="{07F1C61F-8E97-982B-9194-F752F466725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7997237" y="2102852"/>
            <a:ext cx="3740908" cy="430079"/>
          </a:xfrm>
        </p:spPr>
        <p:txBody>
          <a:bodyPr>
            <a:noAutofit/>
          </a:bodyPr>
          <a:lstStyle>
            <a:lvl1pPr marL="0" indent="0">
              <a:buNone/>
              <a:defRPr sz="1400" b="1" i="0">
                <a:solidFill>
                  <a:srgbClr val="2A436E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5" name="Text Placeholder 12">
            <a:extLst>
              <a:ext uri="{FF2B5EF4-FFF2-40B4-BE49-F238E27FC236}">
                <a16:creationId xmlns:a16="http://schemas.microsoft.com/office/drawing/2014/main" id="{6953D7AD-E90F-3EFA-8D46-18739C06D74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997237" y="2569215"/>
            <a:ext cx="3740908" cy="430079"/>
          </a:xfrm>
        </p:spPr>
        <p:txBody>
          <a:bodyPr>
            <a:noAutofit/>
          </a:bodyPr>
          <a:lstStyle>
            <a:lvl1pPr marL="0" indent="0">
              <a:buNone/>
              <a:defRPr sz="1200" b="0" i="0">
                <a:solidFill>
                  <a:srgbClr val="2A436E">
                    <a:alpha val="9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6" name="Text Placeholder 12">
            <a:extLst>
              <a:ext uri="{FF2B5EF4-FFF2-40B4-BE49-F238E27FC236}">
                <a16:creationId xmlns:a16="http://schemas.microsoft.com/office/drawing/2014/main" id="{6A8AF73E-7159-6E7E-4AF5-0C3A9AB5A5F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997237" y="3429000"/>
            <a:ext cx="3740908" cy="358541"/>
          </a:xfrm>
        </p:spPr>
        <p:txBody>
          <a:bodyPr>
            <a:noAutofit/>
          </a:bodyPr>
          <a:lstStyle>
            <a:lvl1pPr marL="0" indent="0">
              <a:buNone/>
              <a:defRPr sz="1100" b="0" i="0">
                <a:solidFill>
                  <a:srgbClr val="2A436E">
                    <a:alpha val="9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Contact Info</a:t>
            </a:r>
          </a:p>
        </p:txBody>
      </p:sp>
      <p:sp>
        <p:nvSpPr>
          <p:cNvPr id="67" name="Text Placeholder 12">
            <a:extLst>
              <a:ext uri="{FF2B5EF4-FFF2-40B4-BE49-F238E27FC236}">
                <a16:creationId xmlns:a16="http://schemas.microsoft.com/office/drawing/2014/main" id="{BDD8DCBC-BC3A-BCAB-D53C-D8659FA92859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268798" y="3429000"/>
            <a:ext cx="1367948" cy="358541"/>
          </a:xfrm>
        </p:spPr>
        <p:txBody>
          <a:bodyPr>
            <a:noAutofit/>
          </a:bodyPr>
          <a:lstStyle>
            <a:lvl1pPr marL="0" indent="0" algn="ctr">
              <a:buNone/>
              <a:defRPr sz="1100" b="0" i="0">
                <a:solidFill>
                  <a:srgbClr val="2A436E">
                    <a:alpha val="9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Contact Info</a:t>
            </a:r>
          </a:p>
        </p:txBody>
      </p:sp>
      <p:sp>
        <p:nvSpPr>
          <p:cNvPr id="68" name="Picture Placeholder 4">
            <a:extLst>
              <a:ext uri="{FF2B5EF4-FFF2-40B4-BE49-F238E27FC236}">
                <a16:creationId xmlns:a16="http://schemas.microsoft.com/office/drawing/2014/main" id="{C774141A-F02F-904D-1BB7-FB6C4C2EEE17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6244683" y="4044157"/>
            <a:ext cx="1392063" cy="1392063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US" dirty="0"/>
              <a:t>v</a:t>
            </a:r>
          </a:p>
        </p:txBody>
      </p:sp>
      <p:sp>
        <p:nvSpPr>
          <p:cNvPr id="69" name="Decorative - Dash">
            <a:extLst>
              <a:ext uri="{FF2B5EF4-FFF2-40B4-BE49-F238E27FC236}">
                <a16:creationId xmlns:a16="http://schemas.microsoft.com/office/drawing/2014/main" id="{0DA96AEE-EDCC-6AE3-3F41-616C48915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106353" y="5158983"/>
            <a:ext cx="326571" cy="45719"/>
          </a:xfrm>
          <a:prstGeom prst="rect">
            <a:avLst/>
          </a:prstGeom>
          <a:solidFill>
            <a:srgbClr val="0D84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B902"/>
              </a:solidFill>
            </a:endParaRPr>
          </a:p>
        </p:txBody>
      </p:sp>
      <p:sp>
        <p:nvSpPr>
          <p:cNvPr id="70" name="Text Placeholder 12">
            <a:extLst>
              <a:ext uri="{FF2B5EF4-FFF2-40B4-BE49-F238E27FC236}">
                <a16:creationId xmlns:a16="http://schemas.microsoft.com/office/drawing/2014/main" id="{1E7B7EC1-7BCB-094B-2010-88276D486687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7997237" y="4110072"/>
            <a:ext cx="3740908" cy="430079"/>
          </a:xfrm>
        </p:spPr>
        <p:txBody>
          <a:bodyPr>
            <a:noAutofit/>
          </a:bodyPr>
          <a:lstStyle>
            <a:lvl1pPr marL="0" indent="0">
              <a:buNone/>
              <a:defRPr sz="1400" b="1" i="0">
                <a:solidFill>
                  <a:srgbClr val="2A436E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1" name="Text Placeholder 12">
            <a:extLst>
              <a:ext uri="{FF2B5EF4-FFF2-40B4-BE49-F238E27FC236}">
                <a16:creationId xmlns:a16="http://schemas.microsoft.com/office/drawing/2014/main" id="{E3A76DC7-99A0-329B-BB35-7D0EEB8721CF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7997237" y="4576435"/>
            <a:ext cx="3740908" cy="430079"/>
          </a:xfrm>
        </p:spPr>
        <p:txBody>
          <a:bodyPr>
            <a:noAutofit/>
          </a:bodyPr>
          <a:lstStyle>
            <a:lvl1pPr marL="0" indent="0">
              <a:buNone/>
              <a:defRPr sz="1200" b="0" i="0">
                <a:solidFill>
                  <a:srgbClr val="2A436E">
                    <a:alpha val="9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2" name="Text Placeholder 12">
            <a:extLst>
              <a:ext uri="{FF2B5EF4-FFF2-40B4-BE49-F238E27FC236}">
                <a16:creationId xmlns:a16="http://schemas.microsoft.com/office/drawing/2014/main" id="{018692AE-9066-86B2-C331-6E65C9356269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997237" y="5436220"/>
            <a:ext cx="3740908" cy="358541"/>
          </a:xfrm>
        </p:spPr>
        <p:txBody>
          <a:bodyPr>
            <a:noAutofit/>
          </a:bodyPr>
          <a:lstStyle>
            <a:lvl1pPr marL="0" indent="0">
              <a:buNone/>
              <a:defRPr sz="1100" b="0" i="0">
                <a:solidFill>
                  <a:srgbClr val="2A436E">
                    <a:alpha val="9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Contact Info</a:t>
            </a:r>
          </a:p>
        </p:txBody>
      </p:sp>
      <p:sp>
        <p:nvSpPr>
          <p:cNvPr id="73" name="Text Placeholder 12">
            <a:extLst>
              <a:ext uri="{FF2B5EF4-FFF2-40B4-BE49-F238E27FC236}">
                <a16:creationId xmlns:a16="http://schemas.microsoft.com/office/drawing/2014/main" id="{A07D3F1F-D3D5-480B-4C63-E2081DE395EB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268798" y="5436220"/>
            <a:ext cx="1367948" cy="358541"/>
          </a:xfrm>
        </p:spPr>
        <p:txBody>
          <a:bodyPr>
            <a:noAutofit/>
          </a:bodyPr>
          <a:lstStyle>
            <a:lvl1pPr marL="0" indent="0" algn="ctr">
              <a:buNone/>
              <a:defRPr sz="1100" b="0" i="0">
                <a:solidFill>
                  <a:srgbClr val="2A436E">
                    <a:alpha val="9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Contact Info</a:t>
            </a:r>
          </a:p>
        </p:txBody>
      </p:sp>
    </p:spTree>
    <p:extLst>
      <p:ext uri="{BB962C8B-B14F-4D97-AF65-F5344CB8AC3E}">
        <p14:creationId xmlns:p14="http://schemas.microsoft.com/office/powerpoint/2010/main" val="405040647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Image_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D8CB2AFB-07EC-BF43-B73F-977249E6D260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838700" y="1"/>
            <a:ext cx="7353300" cy="6858000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4FA9BA-94BD-AB45-98A2-D07EED26D1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123122"/>
            <a:ext cx="2743200" cy="56756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06A72A2-5CFA-BF4D-A016-F618FE9408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2142642"/>
            <a:ext cx="3200400" cy="3761754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19F2B97-44DC-6C48-AC8A-C259AE1EF4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E5358D1-79CF-DE4F-A686-B9E8FC8A73FF}" type="datetimeFigureOut">
              <a:rPr lang="en-US" smtClean="0"/>
              <a:pPr/>
              <a:t>8/22/2024</a:t>
            </a:fld>
            <a:endParaRPr lang="en-US"/>
          </a:p>
        </p:txBody>
      </p:sp>
      <p:pic>
        <p:nvPicPr>
          <p:cNvPr id="4" name="Microsoft Logo">
            <a:extLst>
              <a:ext uri="{FF2B5EF4-FFF2-40B4-BE49-F238E27FC236}">
                <a16:creationId xmlns:a16="http://schemas.microsoft.com/office/drawing/2014/main" id="{4057F9AC-72C5-2B54-07C1-3A74838CF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7200" y="296315"/>
            <a:ext cx="988036" cy="384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8744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Table_Light">
    <p:bg>
      <p:bgPr>
        <a:solidFill>
          <a:srgbClr val="E8EFFF">
            <a:alpha val="2999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149509-7A9D-A24D-A478-F7123A797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42223059-CBAB-6847-81BA-AE07634C184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2139252"/>
            <a:ext cx="3200400" cy="3761754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0" name="Table Placeholder 19">
            <a:extLst>
              <a:ext uri="{FF2B5EF4-FFF2-40B4-BE49-F238E27FC236}">
                <a16:creationId xmlns:a16="http://schemas.microsoft.com/office/drawing/2014/main" id="{B968BB1D-04A1-E54B-B295-5DFC62655459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4181475" y="2139950"/>
            <a:ext cx="6701678" cy="3336755"/>
          </a:xfrm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A41892-8619-3246-9371-4585444803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E5358D1-79CF-DE4F-A686-B9E8FC8A73FF}" type="datetimeFigureOut">
              <a:rPr lang="en-US" smtClean="0"/>
              <a:pPr/>
              <a:t>8/22/2024</a:t>
            </a:fld>
            <a:endParaRPr lang="en-US"/>
          </a:p>
        </p:txBody>
      </p:sp>
      <p:pic>
        <p:nvPicPr>
          <p:cNvPr id="10" name="Decorative - Art" descr="Logo&#10;&#10;Description automatically generated with medium confidence">
            <a:extLst>
              <a:ext uri="{FF2B5EF4-FFF2-40B4-BE49-F238E27FC236}">
                <a16:creationId xmlns:a16="http://schemas.microsoft.com/office/drawing/2014/main" id="{D04AC0A5-7269-19DA-7AE6-F1A61EE8A8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3553" y="4235505"/>
            <a:ext cx="2881440" cy="2881440"/>
          </a:xfrm>
          <a:prstGeom prst="rect">
            <a:avLst/>
          </a:prstGeom>
        </p:spPr>
      </p:pic>
      <p:pic>
        <p:nvPicPr>
          <p:cNvPr id="4" name="Microsoft Logo">
            <a:extLst>
              <a:ext uri="{FF2B5EF4-FFF2-40B4-BE49-F238E27FC236}">
                <a16:creationId xmlns:a16="http://schemas.microsoft.com/office/drawing/2014/main" id="{27FB6C58-F4A7-3191-5DC4-A316A04D2B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200" y="296315"/>
            <a:ext cx="988036" cy="384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7039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17273-27C5-45C8-B085-61188A1FB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3725E9B-9024-43BA-AEFF-BB6642896FCA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57200" y="1819275"/>
            <a:ext cx="11277600" cy="43529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DBBF145-C5ED-4311-93FD-695B5D6246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5358D1-79CF-DE4F-A686-B9E8FC8A73FF}" type="datetimeFigureOut">
              <a:rPr lang="en-US" smtClean="0"/>
              <a:pPr/>
              <a:t>8/22/2024</a:t>
            </a:fld>
            <a:endParaRPr lang="en-US"/>
          </a:p>
        </p:txBody>
      </p:sp>
      <p:pic>
        <p:nvPicPr>
          <p:cNvPr id="10" name="Picture 9" descr="Logo&#10;&#10;Description automatically generated with medium confidence">
            <a:extLst>
              <a:ext uri="{FF2B5EF4-FFF2-40B4-BE49-F238E27FC236}">
                <a16:creationId xmlns:a16="http://schemas.microsoft.com/office/drawing/2014/main" id="{8B56C0C1-1204-7601-E440-00BF755C2F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3553" y="4235505"/>
            <a:ext cx="2881440" cy="2881440"/>
          </a:xfrm>
          <a:prstGeom prst="rect">
            <a:avLst/>
          </a:prstGeom>
        </p:spPr>
      </p:pic>
      <p:pic>
        <p:nvPicPr>
          <p:cNvPr id="4" name="Microsoft Logo">
            <a:extLst>
              <a:ext uri="{FF2B5EF4-FFF2-40B4-BE49-F238E27FC236}">
                <a16:creationId xmlns:a16="http://schemas.microsoft.com/office/drawing/2014/main" id="{AD134A05-AA95-ACD6-8C0F-3F6B18D2B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200" y="296315"/>
            <a:ext cx="988036" cy="384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3223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1408113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Triple Column_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29D84-1874-0443-88E6-E38867CBD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1B0F32-91D5-FA4F-B634-F15D1C3D95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2142642"/>
            <a:ext cx="3200400" cy="3761754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68C49CB2-E66C-694E-A6B7-C8FB71D4E452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4495800" y="2142642"/>
            <a:ext cx="3200400" cy="3761754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84840B20-C12D-4341-8583-DDED29510512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8534400" y="2142642"/>
            <a:ext cx="3200400" cy="3761754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30188C83-FADC-1A48-9D96-8C3E7D1125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1E5358D1-79CF-DE4F-A686-B9E8FC8A73FF}" type="datetimeFigureOut">
              <a:rPr lang="en-US" smtClean="0"/>
              <a:pPr/>
              <a:t>8/22/2024</a:t>
            </a:fld>
            <a:endParaRPr lang="en-US"/>
          </a:p>
        </p:txBody>
      </p:sp>
      <p:pic>
        <p:nvPicPr>
          <p:cNvPr id="4" name="Microsoft Logo">
            <a:extLst>
              <a:ext uri="{FF2B5EF4-FFF2-40B4-BE49-F238E27FC236}">
                <a16:creationId xmlns:a16="http://schemas.microsoft.com/office/drawing/2014/main" id="{4B7E80A8-4A25-724C-E7EC-77A0181920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7200" y="296315"/>
            <a:ext cx="988036" cy="384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88751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Triple Column-List_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29D84-1874-0443-88E6-E38867CBD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1B0F32-91D5-FA4F-B634-F15D1C3D95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2142642"/>
            <a:ext cx="3200400" cy="3761754"/>
          </a:xfrm>
        </p:spPr>
        <p:txBody>
          <a:bodyPr/>
          <a:lstStyle>
            <a:lvl1pPr marL="342900" indent="-342900">
              <a:buClr>
                <a:srgbClr val="0D84F3"/>
              </a:buClr>
              <a:buSzPct val="80000"/>
              <a:buFont typeface="Arial" panose="020B0604020202020204" pitchFamily="34" charset="0"/>
              <a:buChar char="•"/>
              <a:defRPr/>
            </a:lvl1pPr>
            <a:lvl2pPr marL="742950" indent="-285750">
              <a:buClr>
                <a:srgbClr val="0D84F3"/>
              </a:buClr>
              <a:buSzPct val="80000"/>
              <a:buFont typeface="Arial" panose="020B0604020202020204" pitchFamily="34" charset="0"/>
              <a:buChar char="•"/>
              <a:defRPr/>
            </a:lvl2pPr>
            <a:lvl3pPr marL="1200150" indent="-285750">
              <a:buClr>
                <a:srgbClr val="0D84F3"/>
              </a:buClr>
              <a:buSzPct val="80000"/>
              <a:buFont typeface="Arial" panose="020B0604020202020204" pitchFamily="34" charset="0"/>
              <a:buChar char="•"/>
              <a:defRPr/>
            </a:lvl3pPr>
            <a:lvl4pPr marL="1657350" indent="-285750">
              <a:buClr>
                <a:srgbClr val="0D84F3"/>
              </a:buClr>
              <a:buSzPct val="80000"/>
              <a:buFont typeface="Arial" panose="020B0604020202020204" pitchFamily="34" charset="0"/>
              <a:buChar char="•"/>
              <a:defRPr/>
            </a:lvl4pPr>
            <a:lvl5pPr marL="2114550" indent="-285750">
              <a:buClr>
                <a:srgbClr val="0D84F3"/>
              </a:buClr>
              <a:buSzPct val="80000"/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68C49CB2-E66C-694E-A6B7-C8FB71D4E452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4495800" y="2142642"/>
            <a:ext cx="3200400" cy="3761754"/>
          </a:xfrm>
        </p:spPr>
        <p:txBody>
          <a:bodyPr/>
          <a:lstStyle>
            <a:lvl1pPr marL="342900" indent="-342900">
              <a:buClr>
                <a:srgbClr val="0D84F3"/>
              </a:buClr>
              <a:buSzPct val="80000"/>
              <a:buFont typeface="Arial" panose="020B0604020202020204" pitchFamily="34" charset="0"/>
              <a:buChar char="•"/>
              <a:defRPr/>
            </a:lvl1pPr>
            <a:lvl2pPr marL="742950" indent="-285750">
              <a:buClr>
                <a:srgbClr val="0D84F3"/>
              </a:buClr>
              <a:buSzPct val="80000"/>
              <a:buFont typeface="Arial" panose="020B0604020202020204" pitchFamily="34" charset="0"/>
              <a:buChar char="•"/>
              <a:defRPr/>
            </a:lvl2pPr>
            <a:lvl3pPr marL="1200150" indent="-285750">
              <a:buClr>
                <a:srgbClr val="0D84F3"/>
              </a:buClr>
              <a:buSzPct val="80000"/>
              <a:buFont typeface="Arial" panose="020B0604020202020204" pitchFamily="34" charset="0"/>
              <a:buChar char="•"/>
              <a:defRPr/>
            </a:lvl3pPr>
            <a:lvl4pPr marL="1657350" indent="-285750">
              <a:buClr>
                <a:srgbClr val="0D84F3"/>
              </a:buClr>
              <a:buSzPct val="80000"/>
              <a:buFont typeface="Arial" panose="020B0604020202020204" pitchFamily="34" charset="0"/>
              <a:buChar char="•"/>
              <a:defRPr/>
            </a:lvl4pPr>
            <a:lvl5pPr marL="2114550" indent="-285750">
              <a:buClr>
                <a:srgbClr val="0D84F3"/>
              </a:buClr>
              <a:buSzPct val="80000"/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84840B20-C12D-4341-8583-DDED29510512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8534400" y="2142642"/>
            <a:ext cx="3200400" cy="3761754"/>
          </a:xfrm>
        </p:spPr>
        <p:txBody>
          <a:bodyPr/>
          <a:lstStyle>
            <a:lvl1pPr marL="342900" indent="-342900">
              <a:buClr>
                <a:srgbClr val="0D84F3"/>
              </a:buClr>
              <a:buSzPct val="80000"/>
              <a:buFont typeface="Arial" panose="020B0604020202020204" pitchFamily="34" charset="0"/>
              <a:buChar char="•"/>
              <a:defRPr/>
            </a:lvl1pPr>
            <a:lvl2pPr marL="742950" indent="-285750">
              <a:buClr>
                <a:srgbClr val="0D84F3"/>
              </a:buClr>
              <a:buSzPct val="80000"/>
              <a:buFont typeface="Arial" panose="020B0604020202020204" pitchFamily="34" charset="0"/>
              <a:buChar char="•"/>
              <a:defRPr/>
            </a:lvl2pPr>
            <a:lvl3pPr marL="1200150" indent="-285750">
              <a:buClr>
                <a:srgbClr val="0D84F3"/>
              </a:buClr>
              <a:buSzPct val="80000"/>
              <a:buFont typeface="Arial" panose="020B0604020202020204" pitchFamily="34" charset="0"/>
              <a:buChar char="•"/>
              <a:defRPr/>
            </a:lvl3pPr>
            <a:lvl4pPr marL="1657350" indent="-285750">
              <a:buClr>
                <a:srgbClr val="0D84F3"/>
              </a:buClr>
              <a:buSzPct val="80000"/>
              <a:buFont typeface="Arial" panose="020B0604020202020204" pitchFamily="34" charset="0"/>
              <a:buChar char="•"/>
              <a:defRPr/>
            </a:lvl4pPr>
            <a:lvl5pPr marL="2114550" indent="-285750">
              <a:buClr>
                <a:srgbClr val="0D84F3"/>
              </a:buClr>
              <a:buSzPct val="80000"/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87BA170-8734-A848-AA48-B8C9FFFC8E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1E5358D1-79CF-DE4F-A686-B9E8FC8A73FF}" type="datetimeFigureOut">
              <a:rPr lang="en-US" smtClean="0"/>
              <a:pPr/>
              <a:t>8/22/2024</a:t>
            </a:fld>
            <a:endParaRPr lang="en-US"/>
          </a:p>
        </p:txBody>
      </p:sp>
      <p:pic>
        <p:nvPicPr>
          <p:cNvPr id="4" name="Microsoft Logo">
            <a:extLst>
              <a:ext uri="{FF2B5EF4-FFF2-40B4-BE49-F238E27FC236}">
                <a16:creationId xmlns:a16="http://schemas.microsoft.com/office/drawing/2014/main" id="{13CCB756-FB31-E9AF-33E1-2947E74E6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7200" y="296315"/>
            <a:ext cx="988036" cy="384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82158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- For Content_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442E5A6-2D6B-004E-8C21-34BF0BB3265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822324"/>
            <a:ext cx="11297797" cy="5295199"/>
          </a:xfrm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A2FFF6-BC98-B149-ABF7-0B08EF9FE7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E5358D1-79CF-DE4F-A686-B9E8FC8A73FF}" type="datetimeFigureOut">
              <a:rPr lang="en-US" smtClean="0"/>
              <a:pPr/>
              <a:t>8/22/2024</a:t>
            </a:fld>
            <a:endParaRPr lang="en-US"/>
          </a:p>
        </p:txBody>
      </p:sp>
      <p:pic>
        <p:nvPicPr>
          <p:cNvPr id="8" name="Picture 7" descr="Logo&#10;&#10;Description automatically generated with medium confidence">
            <a:extLst>
              <a:ext uri="{FF2B5EF4-FFF2-40B4-BE49-F238E27FC236}">
                <a16:creationId xmlns:a16="http://schemas.microsoft.com/office/drawing/2014/main" id="{8AA62C1F-30F8-DABA-1ACC-13FB7113BC4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3553" y="4235505"/>
            <a:ext cx="2881440" cy="2881440"/>
          </a:xfrm>
          <a:prstGeom prst="rect">
            <a:avLst/>
          </a:prstGeom>
        </p:spPr>
      </p:pic>
      <p:pic>
        <p:nvPicPr>
          <p:cNvPr id="2" name="Microsoft Logo">
            <a:extLst>
              <a:ext uri="{FF2B5EF4-FFF2-40B4-BE49-F238E27FC236}">
                <a16:creationId xmlns:a16="http://schemas.microsoft.com/office/drawing/2014/main" id="{9E5A133F-5694-57CB-9705-E49327D88B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200" y="296315"/>
            <a:ext cx="988036" cy="384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9464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277424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AAFE270-2905-981E-F53B-52E927A7BF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56" b="15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MS logo white - EMF" descr="Microsoft logo white text version">
            <a:extLst>
              <a:ext uri="{FF2B5EF4-FFF2-40B4-BE49-F238E27FC236}">
                <a16:creationId xmlns:a16="http://schemas.microsoft.com/office/drawing/2014/main" id="{15937AA8-573C-E1BD-0F91-257EDAB15A1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230062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Decorative - Art">
            <a:extLst>
              <a:ext uri="{FF2B5EF4-FFF2-40B4-BE49-F238E27FC236}">
                <a16:creationId xmlns:a16="http://schemas.microsoft.com/office/drawing/2014/main" id="{3892429A-3F54-A1C5-C77B-3D779A9C101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63262" y="0"/>
            <a:ext cx="10128738" cy="6857999"/>
          </a:xfrm>
          <a:prstGeom prst="rect">
            <a:avLst/>
          </a:prstGeom>
        </p:spPr>
      </p:pic>
      <p:sp>
        <p:nvSpPr>
          <p:cNvPr id="6" name="Decorative - Background Color">
            <a:extLst>
              <a:ext uri="{FF2B5EF4-FFF2-40B4-BE49-F238E27FC236}">
                <a16:creationId xmlns:a16="http://schemas.microsoft.com/office/drawing/2014/main" id="{C6F7AD54-0E69-5DD9-ADC1-68148DF415AF}"/>
              </a:ext>
            </a:extLst>
          </p:cNvPr>
          <p:cNvSpPr/>
          <p:nvPr userDrawn="1"/>
        </p:nvSpPr>
        <p:spPr>
          <a:xfrm>
            <a:off x="0" y="0"/>
            <a:ext cx="8804135" cy="6858000"/>
          </a:xfrm>
          <a:prstGeom prst="rect">
            <a:avLst/>
          </a:prstGeom>
          <a:gradFill>
            <a:gsLst>
              <a:gs pos="100000">
                <a:srgbClr val="E8EFFF">
                  <a:alpha val="0"/>
                </a:srgbClr>
              </a:gs>
              <a:gs pos="28000">
                <a:srgbClr val="E8EFFF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3F0BCFC-E850-46AA-8086-C227361BA9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5358D1-79CF-DE4F-A686-B9E8FC8A73FF}" type="datetimeFigureOut">
              <a:rPr lang="en-US" smtClean="0"/>
              <a:pPr/>
              <a:t>8/22/2024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3110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ing Slide_Light">
    <p:bg>
      <p:bgPr>
        <a:solidFill>
          <a:srgbClr val="E8E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Decorative - Art">
            <a:extLst>
              <a:ext uri="{FF2B5EF4-FFF2-40B4-BE49-F238E27FC236}">
                <a16:creationId xmlns:a16="http://schemas.microsoft.com/office/drawing/2014/main" id="{963E5C88-29F4-E74D-E784-2FC548CC2D1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7297" y="0"/>
            <a:ext cx="10124967" cy="6855446"/>
          </a:xfrm>
          <a:prstGeom prst="rect">
            <a:avLst/>
          </a:prstGeom>
          <a:effectLst>
            <a:softEdge rad="0"/>
          </a:effectLst>
        </p:spPr>
      </p:pic>
      <p:sp>
        <p:nvSpPr>
          <p:cNvPr id="7" name="Decorative - Background Color">
            <a:extLst>
              <a:ext uri="{FF2B5EF4-FFF2-40B4-BE49-F238E27FC236}">
                <a16:creationId xmlns:a16="http://schemas.microsoft.com/office/drawing/2014/main" id="{A7E0C8D9-388F-223E-5BD4-7720A3A7427C}"/>
              </a:ext>
            </a:extLst>
          </p:cNvPr>
          <p:cNvSpPr/>
          <p:nvPr userDrawn="1"/>
        </p:nvSpPr>
        <p:spPr>
          <a:xfrm>
            <a:off x="0" y="0"/>
            <a:ext cx="8007179" cy="6858000"/>
          </a:xfrm>
          <a:prstGeom prst="rect">
            <a:avLst/>
          </a:prstGeom>
          <a:gradFill>
            <a:gsLst>
              <a:gs pos="100000">
                <a:srgbClr val="E8EFFF">
                  <a:alpha val="0"/>
                </a:srgbClr>
              </a:gs>
              <a:gs pos="28000">
                <a:srgbClr val="E8EFFF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F9E311-29A9-4A6A-6272-01D46CD2EE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392" y="3224905"/>
            <a:ext cx="11277600" cy="567566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3A20B5-AC25-054E-9C14-F75EA83DE7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5358D1-79CF-DE4F-A686-B9E8FC8A73FF}" type="datetimeFigureOut">
              <a:rPr lang="en-US" smtClean="0"/>
              <a:pPr/>
              <a:t>8/22/2024</a:t>
            </a:fld>
            <a:endParaRPr lang="en-US"/>
          </a:p>
        </p:txBody>
      </p:sp>
      <p:pic>
        <p:nvPicPr>
          <p:cNvPr id="5" name="Microsoft Logo">
            <a:extLst>
              <a:ext uri="{FF2B5EF4-FFF2-40B4-BE49-F238E27FC236}">
                <a16:creationId xmlns:a16="http://schemas.microsoft.com/office/drawing/2014/main" id="{08E9563E-EB7A-8CF7-0808-44099C592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200" y="296315"/>
            <a:ext cx="988036" cy="384722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97F6E27-FCF3-2943-6331-A472FDF537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80392" y="3905942"/>
            <a:ext cx="3716337" cy="1071562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2A436E">
                    <a:alpha val="70000"/>
                  </a:srgb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</a:t>
            </a:r>
          </a:p>
        </p:txBody>
      </p:sp>
    </p:spTree>
    <p:extLst>
      <p:ext uri="{BB962C8B-B14F-4D97-AF65-F5344CB8AC3E}">
        <p14:creationId xmlns:p14="http://schemas.microsoft.com/office/powerpoint/2010/main" val="16426063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ing Slide.02_Light">
    <p:bg>
      <p:bgPr>
        <a:solidFill>
          <a:srgbClr val="93D2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Decorative - Art" descr="A picture containing sky, indoor, computer&#10;&#10;Description automatically generated">
            <a:extLst>
              <a:ext uri="{FF2B5EF4-FFF2-40B4-BE49-F238E27FC236}">
                <a16:creationId xmlns:a16="http://schemas.microsoft.com/office/drawing/2014/main" id="{D8E36074-9D52-A748-AB01-7048B1BB7D8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3394" y="-2554"/>
            <a:ext cx="10132511" cy="6860554"/>
          </a:xfrm>
          <a:prstGeom prst="rect">
            <a:avLst/>
          </a:prstGeom>
        </p:spPr>
      </p:pic>
      <p:sp>
        <p:nvSpPr>
          <p:cNvPr id="10" name="Decorative - Background Color">
            <a:extLst>
              <a:ext uri="{FF2B5EF4-FFF2-40B4-BE49-F238E27FC236}">
                <a16:creationId xmlns:a16="http://schemas.microsoft.com/office/drawing/2014/main" id="{3E4C0E2E-1020-D91B-4598-CA3ABA2403F2}"/>
              </a:ext>
            </a:extLst>
          </p:cNvPr>
          <p:cNvSpPr/>
          <p:nvPr userDrawn="1"/>
        </p:nvSpPr>
        <p:spPr>
          <a:xfrm>
            <a:off x="0" y="0"/>
            <a:ext cx="11430000" cy="6858000"/>
          </a:xfrm>
          <a:prstGeom prst="rect">
            <a:avLst/>
          </a:prstGeom>
          <a:gradFill>
            <a:gsLst>
              <a:gs pos="92000">
                <a:srgbClr val="E8EFFF">
                  <a:alpha val="0"/>
                </a:srgbClr>
              </a:gs>
              <a:gs pos="28000">
                <a:srgbClr val="E8EFFF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3A20B5-AC25-054E-9C14-F75EA83DE7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5358D1-79CF-DE4F-A686-B9E8FC8A73FF}" type="datetimeFigureOut">
              <a:rPr lang="en-US" smtClean="0"/>
              <a:pPr/>
              <a:t>8/22/2024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4533DD-B818-9495-D883-0E3EF01789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392" y="3224905"/>
            <a:ext cx="11277600" cy="567566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5" name="Microsoft Logo">
            <a:extLst>
              <a:ext uri="{FF2B5EF4-FFF2-40B4-BE49-F238E27FC236}">
                <a16:creationId xmlns:a16="http://schemas.microsoft.com/office/drawing/2014/main" id="{C8BADFAA-FDA7-ADA6-4C2A-85CC08FCD4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200" y="296315"/>
            <a:ext cx="988036" cy="384722"/>
          </a:xfrm>
          <a:prstGeom prst="rect">
            <a:avLst/>
          </a:prstGeom>
        </p:spPr>
      </p:pic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CA220BDD-D415-97E6-3E48-6CAE491E260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80392" y="3905942"/>
            <a:ext cx="3716337" cy="1071562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2A436E">
                    <a:alpha val="70000"/>
                  </a:srgb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</a:t>
            </a:r>
          </a:p>
        </p:txBody>
      </p:sp>
    </p:spTree>
    <p:extLst>
      <p:ext uri="{BB962C8B-B14F-4D97-AF65-F5344CB8AC3E}">
        <p14:creationId xmlns:p14="http://schemas.microsoft.com/office/powerpoint/2010/main" val="34872638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ing Slide.03_Light">
    <p:bg>
      <p:bgPr>
        <a:solidFill>
          <a:srgbClr val="93D2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Decorative - Art">
            <a:extLst>
              <a:ext uri="{FF2B5EF4-FFF2-40B4-BE49-F238E27FC236}">
                <a16:creationId xmlns:a16="http://schemas.microsoft.com/office/drawing/2014/main" id="{D8E36074-9D52-A748-AB01-7048B1BB7D8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25347" y="-2554"/>
            <a:ext cx="10132510" cy="6860554"/>
          </a:xfrm>
          <a:prstGeom prst="rect">
            <a:avLst/>
          </a:prstGeom>
        </p:spPr>
      </p:pic>
      <p:sp>
        <p:nvSpPr>
          <p:cNvPr id="6" name="Decorative - Background Color">
            <a:extLst>
              <a:ext uri="{FF2B5EF4-FFF2-40B4-BE49-F238E27FC236}">
                <a16:creationId xmlns:a16="http://schemas.microsoft.com/office/drawing/2014/main" id="{03CC0F89-3ADE-48B8-956C-102D72970D82}"/>
              </a:ext>
            </a:extLst>
          </p:cNvPr>
          <p:cNvSpPr/>
          <p:nvPr userDrawn="1"/>
        </p:nvSpPr>
        <p:spPr>
          <a:xfrm>
            <a:off x="0" y="0"/>
            <a:ext cx="10132509" cy="6858000"/>
          </a:xfrm>
          <a:prstGeom prst="rect">
            <a:avLst/>
          </a:prstGeom>
          <a:gradFill>
            <a:gsLst>
              <a:gs pos="99000">
                <a:srgbClr val="E8EFFF">
                  <a:alpha val="0"/>
                </a:srgbClr>
              </a:gs>
              <a:gs pos="40000">
                <a:srgbClr val="E8EFFF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3A20B5-AC25-054E-9C14-F75EA83DE7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5358D1-79CF-DE4F-A686-B9E8FC8A73FF}" type="datetimeFigureOut">
              <a:rPr lang="en-US" smtClean="0"/>
              <a:pPr/>
              <a:t>8/22/2024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E2713C-AF91-0DF6-5217-0DA87C36BC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392" y="3224905"/>
            <a:ext cx="11277600" cy="567566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3" name="Microsoft Logo">
            <a:extLst>
              <a:ext uri="{FF2B5EF4-FFF2-40B4-BE49-F238E27FC236}">
                <a16:creationId xmlns:a16="http://schemas.microsoft.com/office/drawing/2014/main" id="{AC9F4426-6AA2-DECE-C0C8-B1C1882D0F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200" y="296315"/>
            <a:ext cx="988036" cy="384722"/>
          </a:xfrm>
          <a:prstGeom prst="rect">
            <a:avLst/>
          </a:prstGeom>
        </p:spPr>
      </p:pic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4449B19B-A4FA-3080-054C-DA77D9181DF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80392" y="3905942"/>
            <a:ext cx="3716337" cy="1071562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2A436E">
                    <a:alpha val="70000"/>
                  </a:srgb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</a:t>
            </a:r>
          </a:p>
        </p:txBody>
      </p:sp>
    </p:spTree>
    <p:extLst>
      <p:ext uri="{BB962C8B-B14F-4D97-AF65-F5344CB8AC3E}">
        <p14:creationId xmlns:p14="http://schemas.microsoft.com/office/powerpoint/2010/main" val="8603276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ssion Title Card_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D369CE8-1E88-A946-A2FD-A59A617E4F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5358D1-79CF-DE4F-A686-B9E8FC8A73FF}" type="datetimeFigureOut">
              <a:rPr lang="en-US" smtClean="0"/>
              <a:pPr/>
              <a:t>8/22/2024</a:t>
            </a:fld>
            <a:endParaRPr lang="en-US"/>
          </a:p>
        </p:txBody>
      </p:sp>
      <p:sp>
        <p:nvSpPr>
          <p:cNvPr id="4" name="Decorative - Container">
            <a:extLst>
              <a:ext uri="{FF2B5EF4-FFF2-40B4-BE49-F238E27FC236}">
                <a16:creationId xmlns:a16="http://schemas.microsoft.com/office/drawing/2014/main" id="{36EAE6E7-1B8E-8B70-6455-4FF31F925D18}"/>
              </a:ext>
            </a:extLst>
          </p:cNvPr>
          <p:cNvSpPr/>
          <p:nvPr userDrawn="1"/>
        </p:nvSpPr>
        <p:spPr>
          <a:xfrm>
            <a:off x="457200" y="916478"/>
            <a:ext cx="11277600" cy="5025043"/>
          </a:xfrm>
          <a:prstGeom prst="roundRect">
            <a:avLst>
              <a:gd name="adj" fmla="val 2096"/>
            </a:avLst>
          </a:prstGeom>
          <a:solidFill>
            <a:schemeClr val="bg1"/>
          </a:solidFill>
          <a:ln>
            <a:gradFill>
              <a:gsLst>
                <a:gs pos="0">
                  <a:srgbClr val="76767B">
                    <a:alpha val="19828"/>
                  </a:srgbClr>
                </a:gs>
                <a:gs pos="100000">
                  <a:srgbClr val="E8EFFF">
                    <a:alpha val="0"/>
                  </a:srgbClr>
                </a:gs>
              </a:gsLst>
              <a:lin ang="16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Decorative - Calendar Icon" descr="Icon&#10;&#10;Description automatically generated">
            <a:extLst>
              <a:ext uri="{FF2B5EF4-FFF2-40B4-BE49-F238E27FC236}">
                <a16:creationId xmlns:a16="http://schemas.microsoft.com/office/drawing/2014/main" id="{7A6A71AD-2DBE-9F78-56E2-5A3BD715749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303185"/>
            <a:ext cx="320040" cy="320040"/>
          </a:xfrm>
          <a:prstGeom prst="rect">
            <a:avLst/>
          </a:prstGeom>
        </p:spPr>
      </p:pic>
      <p:pic>
        <p:nvPicPr>
          <p:cNvPr id="2" name="Microsoft Logo">
            <a:extLst>
              <a:ext uri="{FF2B5EF4-FFF2-40B4-BE49-F238E27FC236}">
                <a16:creationId xmlns:a16="http://schemas.microsoft.com/office/drawing/2014/main" id="{FD348D2C-7B20-90E4-3AA3-DCD20731E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200" y="296315"/>
            <a:ext cx="988036" cy="384722"/>
          </a:xfrm>
          <a:prstGeom prst="rect">
            <a:avLst/>
          </a:prstGeom>
        </p:spPr>
      </p:pic>
      <p:sp>
        <p:nvSpPr>
          <p:cNvPr id="5" name="Title 6">
            <a:extLst>
              <a:ext uri="{FF2B5EF4-FFF2-40B4-BE49-F238E27FC236}">
                <a16:creationId xmlns:a16="http://schemas.microsoft.com/office/drawing/2014/main" id="{CB176DCA-C4E7-4960-9EA1-64A9A955291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796705" y="2153945"/>
            <a:ext cx="10121900" cy="567566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i="0" kern="1200">
                <a:solidFill>
                  <a:srgbClr val="2A436E"/>
                </a:solidFill>
                <a:latin typeface="Segoe UI Semibold" panose="020B0502040204020203" pitchFamily="34" charset="0"/>
                <a:ea typeface="+mj-ea"/>
                <a:cs typeface="Segoe UI Semibold" panose="020B0502040204020203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A436E"/>
                </a:solidFill>
                <a:effectLst/>
                <a:uLnTx/>
                <a:uFillTx/>
                <a:latin typeface="Segoe UI Semibold" panose="020B0502040204020203" pitchFamily="34" charset="0"/>
                <a:ea typeface="+mj-ea"/>
                <a:cs typeface="Segoe UI Semibold" panose="020B0502040204020203" pitchFamily="34" charset="0"/>
              </a:rPr>
              <a:t>Click here to edit Session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9CE2DA7-5BDE-BC74-8A9D-90F3D4072FA2}"/>
              </a:ext>
            </a:extLst>
          </p:cNvPr>
          <p:cNvSpPr txBox="1">
            <a:spLocks/>
          </p:cNvSpPr>
          <p:nvPr userDrawn="1"/>
        </p:nvSpPr>
        <p:spPr>
          <a:xfrm>
            <a:off x="806230" y="2744161"/>
            <a:ext cx="10121900" cy="60898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rgbClr val="2A436E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2A436E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rgbClr val="2A436E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rgbClr val="2A436E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rgbClr val="2A436E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Speaker Name | Title if desired</a:t>
            </a:r>
          </a:p>
        </p:txBody>
      </p:sp>
      <p:sp>
        <p:nvSpPr>
          <p:cNvPr id="7" name="Decorative - Dash">
            <a:extLst>
              <a:ext uri="{FF2B5EF4-FFF2-40B4-BE49-F238E27FC236}">
                <a16:creationId xmlns:a16="http://schemas.microsoft.com/office/drawing/2014/main" id="{FC446F3D-283F-542E-509D-C8BB9F8857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3925" y="3595586"/>
            <a:ext cx="326571" cy="45719"/>
          </a:xfrm>
          <a:prstGeom prst="rect">
            <a:avLst/>
          </a:prstGeom>
          <a:solidFill>
            <a:srgbClr val="0D84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B902"/>
              </a:solidFill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55B407B-B0F8-D1B0-E910-BE95268C29B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06230" y="3876747"/>
            <a:ext cx="9145588" cy="991058"/>
          </a:xfrm>
        </p:spPr>
        <p:txBody>
          <a:bodyPr>
            <a:normAutofit/>
          </a:bodyPr>
          <a:lstStyle>
            <a:lvl1pPr marL="0" indent="0">
              <a:buNone/>
              <a:defRPr sz="3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910254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Only_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9A223F9-C5CF-D745-BDCE-40996D989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D369CE8-1E88-A946-A2FD-A59A617E4F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5358D1-79CF-DE4F-A686-B9E8FC8A73FF}" type="datetimeFigureOut">
              <a:rPr lang="en-US" smtClean="0"/>
              <a:pPr/>
              <a:t>8/22/2024</a:t>
            </a:fld>
            <a:endParaRPr lang="en-US"/>
          </a:p>
        </p:txBody>
      </p:sp>
      <p:pic>
        <p:nvPicPr>
          <p:cNvPr id="2" name="Decorative - Art" descr="Logo, company name&#10;&#10;Description automatically generated">
            <a:extLst>
              <a:ext uri="{FF2B5EF4-FFF2-40B4-BE49-F238E27FC236}">
                <a16:creationId xmlns:a16="http://schemas.microsoft.com/office/drawing/2014/main" id="{C2346A95-E936-383F-D578-2DE55B8AEAA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5542" y="3302414"/>
            <a:ext cx="6858000" cy="6858000"/>
          </a:xfrm>
          <a:prstGeom prst="rect">
            <a:avLst/>
          </a:prstGeom>
        </p:spPr>
      </p:pic>
      <p:pic>
        <p:nvPicPr>
          <p:cNvPr id="4" name="Microsoft Logo">
            <a:extLst>
              <a:ext uri="{FF2B5EF4-FFF2-40B4-BE49-F238E27FC236}">
                <a16:creationId xmlns:a16="http://schemas.microsoft.com/office/drawing/2014/main" id="{44ABD40F-E724-020A-A251-6F75E8E542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200" y="296315"/>
            <a:ext cx="988036" cy="384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4829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sv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6.xml"/><Relationship Id="rId21" Type="http://schemas.openxmlformats.org/officeDocument/2006/relationships/theme" Target="../theme/theme3.xml"/><Relationship Id="rId7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20.xml"/><Relationship Id="rId2" Type="http://schemas.openxmlformats.org/officeDocument/2006/relationships/slideLayout" Target="../slideLayouts/slideLayout5.xml"/><Relationship Id="rId16" Type="http://schemas.openxmlformats.org/officeDocument/2006/relationships/slideLayout" Target="../slideLayouts/slideLayout19.xml"/><Relationship Id="rId20" Type="http://schemas.openxmlformats.org/officeDocument/2006/relationships/slideLayout" Target="../slideLayouts/slideLayout23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3.xml"/><Relationship Id="rId19" Type="http://schemas.openxmlformats.org/officeDocument/2006/relationships/slideLayout" Target="../slideLayouts/slideLayout22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8/22/2024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8023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8" r:id="rId1"/>
    <p:sldLayoutId id="2147483790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4" name="Graphic 143">
            <a:extLst>
              <a:ext uri="{FF2B5EF4-FFF2-40B4-BE49-F238E27FC236}">
                <a16:creationId xmlns:a16="http://schemas.microsoft.com/office/drawing/2014/main" id="{55FCE7D5-5796-0746-3173-EB75FBE85E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63177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5601" r:id="rId1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  <p15:guide id="31" orient="horz" pos="4008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FFF">
            <a:alpha val="50036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89378D2-FD85-DF4C-9517-EBCA2D89F5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123122"/>
            <a:ext cx="11277600" cy="5675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9B488F-8512-D041-B80F-67B198054A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825625"/>
            <a:ext cx="11277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F2D55B-4BE0-4145-B0D9-9581FF83080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63662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rgbClr val="081F2C">
                    <a:alpha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1E5358D1-79CF-DE4F-A686-B9E8FC8A73FF}" type="datetimeFigureOut">
              <a:rPr lang="en-US" smtClean="0"/>
              <a:pPr/>
              <a:t>8/22/2024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0546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603" r:id="rId1"/>
    <p:sldLayoutId id="2147485604" r:id="rId2"/>
    <p:sldLayoutId id="2147485605" r:id="rId3"/>
    <p:sldLayoutId id="2147485606" r:id="rId4"/>
    <p:sldLayoutId id="2147485607" r:id="rId5"/>
    <p:sldLayoutId id="2147485608" r:id="rId6"/>
    <p:sldLayoutId id="2147485609" r:id="rId7"/>
    <p:sldLayoutId id="2147485610" r:id="rId8"/>
    <p:sldLayoutId id="2147485611" r:id="rId9"/>
    <p:sldLayoutId id="2147485612" r:id="rId10"/>
    <p:sldLayoutId id="2147485613" r:id="rId11"/>
    <p:sldLayoutId id="2147485614" r:id="rId12"/>
    <p:sldLayoutId id="2147485615" r:id="rId13"/>
    <p:sldLayoutId id="2147485616" r:id="rId14"/>
    <p:sldLayoutId id="2147485617" r:id="rId15"/>
    <p:sldLayoutId id="2147485618" r:id="rId16"/>
    <p:sldLayoutId id="2147485619" r:id="rId17"/>
    <p:sldLayoutId id="2147485620" r:id="rId18"/>
    <p:sldLayoutId id="2147485621" r:id="rId19"/>
    <p:sldLayoutId id="2147485622" r:id="rId2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i="0" kern="1200">
          <a:solidFill>
            <a:srgbClr val="2A436E"/>
          </a:solidFill>
          <a:latin typeface="Segoe UI Semibold" panose="020B0502040204020203" pitchFamily="34" charset="0"/>
          <a:ea typeface="+mj-ea"/>
          <a:cs typeface="Segoe UI Semibold" panose="020B050204020402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rgbClr val="2A436E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2A436E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rgbClr val="2A436E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rgbClr val="2A436E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rgbClr val="2A436E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medium.com/guerilla-career/microsoft-mvp-award-the-advantages-and-the-sacrifice-required-by-it-8957b83e3fdf" TargetMode="External"/><Relationship Id="rId3" Type="http://schemas.openxmlformats.org/officeDocument/2006/relationships/image" Target="../media/image14.png"/><Relationship Id="rId7" Type="http://schemas.openxmlformats.org/officeDocument/2006/relationships/hyperlink" Target="https://en.wikipedia.org/wiki/Microsoft_Most_Valuable_Professional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jpg"/><Relationship Id="rId4" Type="http://schemas.openxmlformats.org/officeDocument/2006/relationships/image" Target="../media/image15.svg"/><Relationship Id="rId9" Type="http://schemas.openxmlformats.org/officeDocument/2006/relationships/image" Target="../media/image18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16.jpg"/><Relationship Id="rId4" Type="http://schemas.openxmlformats.org/officeDocument/2006/relationships/image" Target="../media/image1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BCE0119-F82F-75EF-0AAE-422A9B46340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74750" y="457200"/>
            <a:ext cx="11017250" cy="554038"/>
          </a:xfrm>
        </p:spPr>
        <p:txBody>
          <a:bodyPr/>
          <a:lstStyle/>
          <a:p>
            <a:r>
              <a:rPr lang="en-US" dirty="0">
                <a:noFill/>
              </a:rPr>
              <a:t>Microsoft Build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4C06E4-2C72-C8FE-EF48-10B116D904CC}"/>
              </a:ext>
            </a:extLst>
          </p:cNvPr>
          <p:cNvSpPr txBox="1"/>
          <p:nvPr/>
        </p:nvSpPr>
        <p:spPr>
          <a:xfrm>
            <a:off x="584200" y="1686730"/>
            <a:ext cx="9918334" cy="21767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고딕"/>
              </a:rPr>
              <a:t>마이크로소프트와 함께하는</a:t>
            </a:r>
            <a:endParaRPr lang="en-US" altLang="ko-KR" sz="5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고딕"/>
            </a:endParaRPr>
          </a:p>
          <a:p>
            <a:pPr algn="l">
              <a:lnSpc>
                <a:spcPct val="150000"/>
              </a:lnSpc>
            </a:pPr>
            <a:r>
              <a:rPr lang="ko-KR" altLang="en-US" sz="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고딕"/>
              </a:rPr>
              <a:t>서울특별시의원 생성형 </a:t>
            </a:r>
            <a:r>
              <a:rPr lang="en-US" altLang="ko-KR" sz="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고딕"/>
              </a:rPr>
              <a:t>AI </a:t>
            </a:r>
            <a:r>
              <a:rPr lang="ko-KR" altLang="en-US" sz="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고딕"/>
              </a:rPr>
              <a:t>교육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D69EDF0-5A1C-9288-5EAD-D8D5B09D6719}"/>
              </a:ext>
            </a:extLst>
          </p:cNvPr>
          <p:cNvSpPr/>
          <p:nvPr/>
        </p:nvSpPr>
        <p:spPr bwMode="auto">
          <a:xfrm>
            <a:off x="584200" y="4608218"/>
            <a:ext cx="8002752" cy="1126104"/>
          </a:xfrm>
          <a:prstGeom prst="rect">
            <a:avLst/>
          </a:prstGeom>
          <a:solidFill>
            <a:srgbClr val="00206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60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https://buly.kr/E77Ijfa</a:t>
            </a:r>
            <a:endParaRPr lang="ko-KR" altLang="en-US" sz="6000" dirty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6" name="Picture 5" descr="A qr code with black dots&#10;&#10;Description automatically generated">
            <a:extLst>
              <a:ext uri="{FF2B5EF4-FFF2-40B4-BE49-F238E27FC236}">
                <a16:creationId xmlns:a16="http://schemas.microsoft.com/office/drawing/2014/main" id="{723C48C0-E4C2-FC14-ED6E-A842B9B04B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4729" y="3968583"/>
            <a:ext cx="2176750" cy="217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857811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5">
            <a:extLst>
              <a:ext uri="{FF2B5EF4-FFF2-40B4-BE49-F238E27FC236}">
                <a16:creationId xmlns:a16="http://schemas.microsoft.com/office/drawing/2014/main" id="{0E19C836-6509-A1FD-690B-84FC94F1C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0"/>
            <a:ext cx="12192000" cy="6858001"/>
          </a:xfrm>
          <a:prstGeom prst="roundRect">
            <a:avLst>
              <a:gd name="adj" fmla="val 0"/>
            </a:avLst>
          </a:prstGeom>
          <a:blipFill dpi="0" rotWithShape="1">
            <a:blip r:embed="rId3">
              <a:alphaModFix amt="1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tile tx="0" ty="0" sx="100000" sy="100000" flip="none" algn="tl"/>
          </a:blip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latin typeface="Segoe UI"/>
              <a:cs typeface="Segoe UI" pitchFamily="34" charset="0"/>
            </a:endParaRPr>
          </a:p>
        </p:txBody>
      </p:sp>
      <p:sp>
        <p:nvSpPr>
          <p:cNvPr id="3" name="Rectangle: Top Corners Rounded 14">
            <a:extLst>
              <a:ext uri="{FF2B5EF4-FFF2-40B4-BE49-F238E27FC236}">
                <a16:creationId xmlns:a16="http://schemas.microsoft.com/office/drawing/2014/main" id="{29019623-661B-9506-BF29-21CEC7EACE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2471740"/>
            <a:ext cx="12188952" cy="4423718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76200" dist="63500" dir="16200000" sx="99000" sy="99000" rotWithShape="0">
              <a:srgbClr val="454142">
                <a:alpha val="50000"/>
              </a:srgbClr>
            </a:outerShdw>
          </a:effectLst>
          <a:scene3d>
            <a:camera prst="perspectiveRight" fov="2700000">
              <a:rot lat="0" lon="21594000" rev="0"/>
            </a:camera>
            <a:lightRig rig="flat" dir="t"/>
          </a:scene3d>
          <a:sp3d>
            <a:bevelT w="0" h="38100"/>
            <a:bevelB w="0" h="0"/>
            <a:contourClr>
              <a:srgbClr val="000000"/>
            </a:contourClr>
          </a:sp3d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kern="0" dirty="0">
              <a:solidFill>
                <a:srgbClr val="FFFFFF"/>
              </a:solidFill>
              <a:latin typeface="Segoe UI"/>
              <a:cs typeface="Segoe UI" pitchFamily="34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0327BFE-0EB3-9B74-994F-C3227B3603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029" y="-19551"/>
            <a:ext cx="10515600" cy="1325563"/>
          </a:xfrm>
        </p:spPr>
        <p:txBody>
          <a:bodyPr/>
          <a:lstStyle/>
          <a:p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고딕"/>
              </a:rPr>
              <a:t>Microsoft MVP (Most Valuable Professional)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고딕"/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4D0D386-0F7D-C02B-E1C6-CF7D260895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8341714" y="2685534"/>
            <a:ext cx="0" cy="2197551"/>
          </a:xfrm>
          <a:prstGeom prst="line">
            <a:avLst/>
          </a:prstGeom>
          <a:ln w="6350" cap="rnd">
            <a:solidFill>
              <a:srgbClr val="000000">
                <a:alpha val="25000"/>
              </a:srgb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3BDBD6D0-3639-F915-04E5-01458E00B34E}"/>
              </a:ext>
            </a:extLst>
          </p:cNvPr>
          <p:cNvSpPr txBox="1">
            <a:spLocks/>
          </p:cNvSpPr>
          <p:nvPr/>
        </p:nvSpPr>
        <p:spPr>
          <a:xfrm>
            <a:off x="5600852" y="3774542"/>
            <a:ext cx="2534349" cy="48039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5000">
                <a:srgbClr val="2A446F"/>
              </a:gs>
              <a:gs pos="0">
                <a:srgbClr val="C03BC4"/>
              </a:gs>
            </a:gsLst>
            <a:path path="circle">
              <a:fillToRect l="100000" t="100000"/>
            </a:path>
            <a:tileRect r="-100000" b="-100000"/>
          </a:gradFill>
          <a:effectLst>
            <a:outerShdw blurRad="63500" dist="127000" dir="2700000" algn="tl" rotWithShape="0">
              <a:srgbClr val="454142">
                <a:alpha val="20000"/>
              </a:srgbClr>
            </a:outerShdw>
          </a:effectLst>
        </p:spPr>
        <p:txBody>
          <a:bodyPr vert="horz" wrap="square" lIns="210312" tIns="18288" rIns="210312" bIns="45720" rtlCol="0" anchor="ctr" anchorCtr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buNone/>
              <a:defRPr/>
            </a:pPr>
            <a:r>
              <a:rPr lang="ko-KR" altLang="en-US" sz="1800" dirty="0">
                <a:ln w="3175">
                  <a:noFill/>
                </a:ln>
                <a:gradFill>
                  <a:gsLst>
                    <a:gs pos="73563">
                      <a:schemeClr val="bg1"/>
                    </a:gs>
                    <a:gs pos="54023">
                      <a:schemeClr val="bg1"/>
                    </a:gs>
                  </a:gsLst>
                  <a:lin ang="0" scaled="0"/>
                </a:gradFill>
                <a:latin typeface="+mj-lt"/>
              </a:rPr>
              <a:t>이인희</a:t>
            </a:r>
            <a:endParaRPr lang="en-US" sz="1800" dirty="0">
              <a:ln w="3175">
                <a:noFill/>
              </a:ln>
              <a:gradFill>
                <a:gsLst>
                  <a:gs pos="73563">
                    <a:schemeClr val="bg1"/>
                  </a:gs>
                  <a:gs pos="54023">
                    <a:schemeClr val="bg1"/>
                  </a:gs>
                </a:gsLst>
                <a:lin ang="0" scaled="0"/>
              </a:gradFill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7BDA69F-1BA4-435C-4331-9C7B593557D7}"/>
              </a:ext>
            </a:extLst>
          </p:cNvPr>
          <p:cNvSpPr txBox="1"/>
          <p:nvPr/>
        </p:nvSpPr>
        <p:spPr>
          <a:xfrm>
            <a:off x="5600852" y="4384917"/>
            <a:ext cx="2534349" cy="784830"/>
          </a:xfrm>
          <a:prstGeom prst="rect">
            <a:avLst/>
          </a:prstGeom>
          <a:noFill/>
        </p:spPr>
        <p:txBody>
          <a:bodyPr wrap="square" lIns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altLang="ko-KR" sz="2000" dirty="0"/>
              <a:t>MS MVP</a:t>
            </a:r>
            <a:endParaRPr lang="en-US" altLang="ko-KR" sz="2000" dirty="0">
              <a:latin typeface="+mj-lt"/>
            </a:endParaRPr>
          </a:p>
          <a:p>
            <a:pPr algn="ctr">
              <a:spcBef>
                <a:spcPts val="600"/>
              </a:spcBef>
            </a:pPr>
            <a:r>
              <a:rPr lang="ko-KR" altLang="en-US" sz="2000" dirty="0" err="1">
                <a:latin typeface="+mj-lt"/>
              </a:rPr>
              <a:t>파란두루미</a:t>
            </a:r>
            <a:r>
              <a:rPr lang="ko-KR" altLang="en-US" sz="2000" dirty="0">
                <a:latin typeface="+mj-lt"/>
              </a:rPr>
              <a:t> 대표</a:t>
            </a:r>
            <a:endParaRPr lang="en-US" dirty="0"/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36F7D0EF-F0DD-AC9B-9663-D2A313E9B1CF}"/>
              </a:ext>
            </a:extLst>
          </p:cNvPr>
          <p:cNvSpPr txBox="1">
            <a:spLocks/>
          </p:cNvSpPr>
          <p:nvPr/>
        </p:nvSpPr>
        <p:spPr>
          <a:xfrm>
            <a:off x="2149217" y="3774542"/>
            <a:ext cx="2534349" cy="48039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5000">
                <a:srgbClr val="2A446F"/>
              </a:gs>
              <a:gs pos="0">
                <a:srgbClr val="C03BC4"/>
              </a:gs>
            </a:gsLst>
            <a:path path="circle">
              <a:fillToRect l="100000" t="100000"/>
            </a:path>
            <a:tileRect r="-100000" b="-100000"/>
          </a:gradFill>
          <a:effectLst>
            <a:outerShdw blurRad="63500" dist="127000" dir="2700000" algn="tl" rotWithShape="0">
              <a:srgbClr val="454142">
                <a:alpha val="20000"/>
              </a:srgbClr>
            </a:outerShdw>
          </a:effectLst>
        </p:spPr>
        <p:txBody>
          <a:bodyPr vert="horz" wrap="square" lIns="210312" tIns="18288" rIns="210312" bIns="45720" rtlCol="0" anchor="ctr" anchorCtr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buNone/>
              <a:defRPr/>
            </a:pPr>
            <a:r>
              <a:rPr lang="ko-KR" altLang="en-US" sz="1800" dirty="0">
                <a:ln w="3175">
                  <a:noFill/>
                </a:ln>
                <a:gradFill>
                  <a:gsLst>
                    <a:gs pos="73563">
                      <a:schemeClr val="bg1"/>
                    </a:gs>
                    <a:gs pos="54023">
                      <a:schemeClr val="bg1"/>
                    </a:gs>
                  </a:gsLst>
                  <a:lin ang="0" scaled="0"/>
                </a:gradFill>
                <a:latin typeface="+mj-lt"/>
              </a:rPr>
              <a:t>이재석</a:t>
            </a:r>
            <a:endParaRPr lang="en-US" sz="1800" dirty="0">
              <a:ln w="3175">
                <a:noFill/>
              </a:ln>
              <a:gradFill>
                <a:gsLst>
                  <a:gs pos="73563">
                    <a:schemeClr val="bg1"/>
                  </a:gs>
                  <a:gs pos="54023">
                    <a:schemeClr val="bg1"/>
                  </a:gs>
                </a:gsLst>
                <a:lin ang="0" scaled="0"/>
              </a:gradFill>
              <a:latin typeface="+mj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023881A-1EF6-A74D-EE51-74EE037BB7B0}"/>
              </a:ext>
            </a:extLst>
          </p:cNvPr>
          <p:cNvSpPr txBox="1"/>
          <p:nvPr/>
        </p:nvSpPr>
        <p:spPr>
          <a:xfrm>
            <a:off x="2149217" y="4441479"/>
            <a:ext cx="2534349" cy="707886"/>
          </a:xfrm>
          <a:prstGeom prst="rect">
            <a:avLst/>
          </a:prstGeom>
          <a:noFill/>
        </p:spPr>
        <p:txBody>
          <a:bodyPr wrap="square" lIns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altLang="ko-KR" sz="2000" dirty="0"/>
              <a:t>MS MVP</a:t>
            </a:r>
            <a:br>
              <a:rPr lang="en-US" altLang="ko-KR" sz="2000" dirty="0"/>
            </a:br>
            <a:r>
              <a:rPr lang="ko-KR" altLang="en-US" sz="2000" dirty="0" err="1"/>
              <a:t>파미젠</a:t>
            </a:r>
            <a:r>
              <a:rPr lang="ko-KR" altLang="en-US" sz="2000" dirty="0"/>
              <a:t> 대표</a:t>
            </a:r>
            <a:endParaRPr lang="en-US" altLang="ko-KR" sz="2000" dirty="0">
              <a:latin typeface="+mj-lt"/>
            </a:endParaRPr>
          </a:p>
        </p:txBody>
      </p:sp>
      <p:pic>
        <p:nvPicPr>
          <p:cNvPr id="20" name="Picture Placeholder 16">
            <a:extLst>
              <a:ext uri="{FF2B5EF4-FFF2-40B4-BE49-F238E27FC236}">
                <a16:creationId xmlns:a16="http://schemas.microsoft.com/office/drawing/2014/main" id="{683656A1-39C3-F4B3-D56B-56FC5F1202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99" b="16499"/>
          <a:stretch/>
        </p:blipFill>
        <p:spPr bwMode="auto">
          <a:xfrm>
            <a:off x="8944516" y="930462"/>
            <a:ext cx="2641634" cy="2641634"/>
          </a:xfrm>
          <a:prstGeom prst="ellipse">
            <a:avLst/>
          </a:prstGeom>
          <a:gradFill flip="none" rotWithShape="1">
            <a:gsLst>
              <a:gs pos="35000">
                <a:srgbClr val="2A446F"/>
              </a:gs>
              <a:gs pos="0">
                <a:srgbClr val="C03BC4"/>
              </a:gs>
            </a:gsLst>
            <a:path path="circle">
              <a:fillToRect l="100000" t="100000"/>
            </a:path>
            <a:tileRect r="-100000" b="-100000"/>
          </a:gradFill>
          <a:effectLst>
            <a:outerShdw blurRad="63500" dist="127000" dir="2700000" algn="tl" rotWithShape="0">
              <a:srgbClr val="454142">
                <a:alpha val="20000"/>
              </a:srgbClr>
            </a:outerShdw>
          </a:effectLst>
        </p:spPr>
      </p:pic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327FA9E7-8FF7-C013-71E3-A7D6C002E358}"/>
              </a:ext>
            </a:extLst>
          </p:cNvPr>
          <p:cNvSpPr txBox="1">
            <a:spLocks/>
          </p:cNvSpPr>
          <p:nvPr/>
        </p:nvSpPr>
        <p:spPr>
          <a:xfrm>
            <a:off x="9001425" y="3774542"/>
            <a:ext cx="2534349" cy="48039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5000">
                <a:srgbClr val="2A446F"/>
              </a:gs>
              <a:gs pos="0">
                <a:srgbClr val="C03BC4"/>
              </a:gs>
            </a:gsLst>
            <a:path path="circle">
              <a:fillToRect l="100000" t="100000"/>
            </a:path>
            <a:tileRect r="-100000" b="-100000"/>
          </a:gradFill>
          <a:effectLst>
            <a:outerShdw blurRad="63500" dist="127000" dir="2700000" algn="tl" rotWithShape="0">
              <a:srgbClr val="454142">
                <a:alpha val="20000"/>
              </a:srgbClr>
            </a:outerShdw>
          </a:effectLst>
        </p:spPr>
        <p:txBody>
          <a:bodyPr vert="horz" wrap="square" lIns="210312" tIns="18288" rIns="210312" bIns="45720" rtlCol="0" anchor="ctr" anchorCtr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buNone/>
              <a:defRPr/>
            </a:pPr>
            <a:r>
              <a:rPr lang="ko-KR" altLang="en-US" sz="1800" dirty="0">
                <a:ln w="3175">
                  <a:noFill/>
                </a:ln>
                <a:gradFill>
                  <a:gsLst>
                    <a:gs pos="73563">
                      <a:schemeClr val="bg1"/>
                    </a:gs>
                    <a:gs pos="54023">
                      <a:schemeClr val="bg1"/>
                    </a:gs>
                  </a:gsLst>
                  <a:lin ang="0" scaled="0"/>
                </a:gradFill>
                <a:latin typeface="+mj-lt"/>
              </a:rPr>
              <a:t>허석</a:t>
            </a:r>
            <a:endParaRPr lang="en-US" sz="1800" dirty="0">
              <a:ln w="3175">
                <a:noFill/>
              </a:ln>
              <a:gradFill>
                <a:gsLst>
                  <a:gs pos="73563">
                    <a:schemeClr val="bg1"/>
                  </a:gs>
                  <a:gs pos="54023">
                    <a:schemeClr val="bg1"/>
                  </a:gs>
                </a:gsLst>
                <a:lin ang="0" scaled="0"/>
              </a:gradFill>
              <a:latin typeface="+mj-lt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26FBAF3-994E-A431-F15B-555054DF4DBF}"/>
              </a:ext>
            </a:extLst>
          </p:cNvPr>
          <p:cNvSpPr txBox="1"/>
          <p:nvPr/>
        </p:nvSpPr>
        <p:spPr>
          <a:xfrm>
            <a:off x="9001425" y="4403771"/>
            <a:ext cx="2534349" cy="784830"/>
          </a:xfrm>
          <a:prstGeom prst="rect">
            <a:avLst/>
          </a:prstGeom>
          <a:noFill/>
        </p:spPr>
        <p:txBody>
          <a:bodyPr wrap="square" lIns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altLang="ko-KR" sz="2000" dirty="0"/>
              <a:t>MS MVP</a:t>
            </a:r>
            <a:endParaRPr lang="en-US" altLang="ko-KR" sz="2000" dirty="0">
              <a:latin typeface="+mj-lt"/>
            </a:endParaRPr>
          </a:p>
          <a:p>
            <a:pPr algn="ctr">
              <a:spcBef>
                <a:spcPts val="600"/>
              </a:spcBef>
            </a:pPr>
            <a:r>
              <a:rPr lang="ko-KR" altLang="en-US" sz="2000" dirty="0">
                <a:latin typeface="+mj-lt"/>
              </a:rPr>
              <a:t>상생솔루션 이사</a:t>
            </a:r>
            <a:endParaRPr lang="en-US" dirty="0"/>
          </a:p>
        </p:txBody>
      </p:sp>
      <p:pic>
        <p:nvPicPr>
          <p:cNvPr id="24" name="Picture 3">
            <a:extLst>
              <a:ext uri="{FF2B5EF4-FFF2-40B4-BE49-F238E27FC236}">
                <a16:creationId xmlns:a16="http://schemas.microsoft.com/office/drawing/2014/main" id="{232454AA-70F8-239F-0FB6-0F5B6C97E2B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37140" r="161" b="6706"/>
          <a:stretch/>
        </p:blipFill>
        <p:spPr>
          <a:xfrm>
            <a:off x="5493567" y="930462"/>
            <a:ext cx="2641634" cy="2641634"/>
          </a:xfrm>
          <a:prstGeom prst="ellipse">
            <a:avLst/>
          </a:prstGeom>
          <a:gradFill flip="none" rotWithShape="1">
            <a:gsLst>
              <a:gs pos="35000">
                <a:srgbClr val="2A446F"/>
              </a:gs>
              <a:gs pos="0">
                <a:srgbClr val="C03BC4"/>
              </a:gs>
            </a:gsLst>
            <a:path path="circle">
              <a:fillToRect l="100000" t="100000"/>
            </a:path>
            <a:tileRect r="-100000" b="-100000"/>
          </a:gradFill>
          <a:effectLst>
            <a:outerShdw blurRad="63500" dist="127000" dir="2700000" algn="tl" rotWithShape="0">
              <a:srgbClr val="454142">
                <a:alpha val="20000"/>
              </a:srgbClr>
            </a:outerShdw>
          </a:effectLst>
        </p:spPr>
      </p:pic>
      <p:sp>
        <p:nvSpPr>
          <p:cNvPr id="25" name="Rectangle 1">
            <a:extLst>
              <a:ext uri="{FF2B5EF4-FFF2-40B4-BE49-F238E27FC236}">
                <a16:creationId xmlns:a16="http://schemas.microsoft.com/office/drawing/2014/main" id="{4C62D339-62C7-3F74-AB5B-EDE64DB756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9287" y="5479685"/>
            <a:ext cx="11616189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1" i="0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Microsoft MVP (</a:t>
            </a:r>
            <a:r>
              <a:rPr kumimoji="0" lang="ko-KR" altLang="ko-KR" b="1" i="0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Most</a:t>
            </a:r>
            <a:r>
              <a:rPr kumimoji="0" lang="ko-KR" altLang="ko-KR" b="1" i="0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b="1" i="0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Valuable</a:t>
            </a:r>
            <a:r>
              <a:rPr kumimoji="0" lang="ko-KR" altLang="ko-KR" b="1" i="0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Professional)</a:t>
            </a:r>
            <a:r>
              <a:rPr kumimoji="0" lang="ko-KR" altLang="ko-KR" b="0" i="0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는 Microsoft에서 ＂커뮤니티와 지식을 열정적으로 공유하는 기술 </a:t>
            </a:r>
            <a:r>
              <a:rPr kumimoji="0" lang="ko-KR" altLang="ko-KR" b="0" i="0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전문가＂에게</a:t>
            </a:r>
            <a:r>
              <a:rPr kumimoji="0" lang="ko-KR" altLang="ko-KR" b="0" i="0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수여하는 상입니다. </a:t>
            </a:r>
            <a:r>
              <a:rPr kumimoji="0" lang="ko-KR" altLang="ko-KR" b="0" i="0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이 상은 Microsoft과 직접 또는 간접적으로 관련된 다양한 기술 커뮤니티에서 활동하며 기술 전문성을 나누는 사람들에게 수여됩니다</a:t>
            </a:r>
            <a:r>
              <a:rPr kumimoji="0" lang="ko-KR" altLang="ko-KR" b="0" i="0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. </a:t>
            </a:r>
            <a:r>
              <a:rPr lang="en-US" altLang="ko-KR" b="0" i="0" dirty="0">
                <a:effectLst/>
                <a:latin typeface="-apple-system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MVP </a:t>
            </a:r>
            <a:r>
              <a:rPr lang="ko-KR" altLang="en-US" b="0" i="0" dirty="0">
                <a:effectLst/>
                <a:latin typeface="-apple-system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상은 기술 업계에서 큰 존경을 받으며</a:t>
            </a:r>
            <a:r>
              <a:rPr lang="en-US" altLang="ko-KR" b="0" i="0" dirty="0">
                <a:effectLst/>
                <a:latin typeface="-apple-system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, </a:t>
            </a:r>
            <a:r>
              <a:rPr lang="ko-KR" altLang="en-US" b="0" i="0" dirty="0">
                <a:effectLst/>
                <a:latin typeface="-apple-system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기술 지식을 나누고 제품을 개선하는 데 기여하는 뛰어난 기술 전문가들에게 매우 가치 있는 상입니다</a:t>
            </a:r>
            <a:r>
              <a:rPr lang="en-US" altLang="ko-KR" b="0" i="0" dirty="0">
                <a:effectLst/>
                <a:latin typeface="-apple-system"/>
              </a:rPr>
              <a:t>. </a:t>
            </a:r>
            <a:r>
              <a:rPr lang="en-US" altLang="ko-KR" sz="1000" b="0" i="0" dirty="0">
                <a:effectLst/>
                <a:latin typeface="-apple-system"/>
              </a:rPr>
              <a:t>– </a:t>
            </a:r>
            <a:r>
              <a:rPr lang="ko-KR" altLang="en-US" sz="1000" b="0" i="0" dirty="0">
                <a:effectLst/>
                <a:latin typeface="-apple-system"/>
              </a:rPr>
              <a:t>출처</a:t>
            </a:r>
            <a:r>
              <a:rPr lang="en-US" altLang="ko-KR" sz="1000" b="0" i="0" dirty="0">
                <a:effectLst/>
                <a:latin typeface="-apple-system"/>
              </a:rPr>
              <a:t>: MS MVP </a:t>
            </a:r>
            <a:r>
              <a:rPr lang="ko-KR" altLang="en-US" sz="1000" b="0" i="0" dirty="0">
                <a:effectLst/>
                <a:latin typeface="-apple-system"/>
              </a:rPr>
              <a:t>페이지 및 소개자료</a:t>
            </a:r>
            <a:endParaRPr kumimoji="0" lang="ko-KR" altLang="ko-KR" sz="1000" b="0" i="0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pic>
        <p:nvPicPr>
          <p:cNvPr id="26" name="그림 개체 틀 8" descr="사람이(가) 표시된 사진&#10;&#10;자동 생성된 설명">
            <a:extLst>
              <a:ext uri="{FF2B5EF4-FFF2-40B4-BE49-F238E27FC236}">
                <a16:creationId xmlns:a16="http://schemas.microsoft.com/office/drawing/2014/main" id="{7C8F6D42-0B2B-C90B-6124-241DDDF6EF5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149217" y="929696"/>
            <a:ext cx="2642400" cy="2642400"/>
          </a:xfrm>
          <a:prstGeom prst="ellipse">
            <a:avLst/>
          </a:prstGeom>
          <a:gradFill flip="none" rotWithShape="1">
            <a:gsLst>
              <a:gs pos="35000">
                <a:srgbClr val="2A446F"/>
              </a:gs>
              <a:gs pos="0">
                <a:srgbClr val="C03BC4"/>
              </a:gs>
            </a:gsLst>
            <a:path path="circle">
              <a:fillToRect l="100000" t="100000"/>
            </a:path>
            <a:tileRect r="-100000" b="-100000"/>
          </a:gradFill>
          <a:effectLst>
            <a:outerShdw blurRad="63500" dist="127000" dir="2700000" algn="tl" rotWithShape="0">
              <a:srgbClr val="454142">
                <a:alpha val="20000"/>
              </a:srgbClr>
            </a:outerShdw>
          </a:effectLst>
        </p:spPr>
      </p:pic>
      <p:cxnSp>
        <p:nvCxnSpPr>
          <p:cNvPr id="31" name="Straight Connector 29">
            <a:extLst>
              <a:ext uri="{FF2B5EF4-FFF2-40B4-BE49-F238E27FC236}">
                <a16:creationId xmlns:a16="http://schemas.microsoft.com/office/drawing/2014/main" id="{70C3827B-0A34-9A8B-D0ED-3D1D4E7494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5119316" y="2724810"/>
            <a:ext cx="0" cy="2197551"/>
          </a:xfrm>
          <a:prstGeom prst="line">
            <a:avLst/>
          </a:prstGeom>
          <a:ln w="6350" cap="rnd">
            <a:solidFill>
              <a:srgbClr val="000000">
                <a:alpha val="25000"/>
              </a:srgb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3058988"/>
      </p:ext>
    </p:extLst>
  </p:cSld>
  <p:clrMapOvr>
    <a:masterClrMapping/>
  </p:clrMapOvr>
  <p:transition spd="slow" advTm="1762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70C0"/>
            </a:gs>
            <a:gs pos="100000">
              <a:srgbClr val="002060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6746C74-993A-DC2A-B84F-E0F45E2254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7140" r="161" b="6706"/>
          <a:stretch/>
        </p:blipFill>
        <p:spPr>
          <a:xfrm>
            <a:off x="523455" y="970538"/>
            <a:ext cx="3661752" cy="3661752"/>
          </a:xfrm>
          <a:custGeom>
            <a:avLst/>
            <a:gdLst>
              <a:gd name="connsiteX0" fmla="*/ 1830876 w 3661752"/>
              <a:gd name="connsiteY0" fmla="*/ 0 h 3661752"/>
              <a:gd name="connsiteX1" fmla="*/ 3661752 w 3661752"/>
              <a:gd name="connsiteY1" fmla="*/ 1830876 h 3661752"/>
              <a:gd name="connsiteX2" fmla="*/ 1830876 w 3661752"/>
              <a:gd name="connsiteY2" fmla="*/ 3661752 h 3661752"/>
              <a:gd name="connsiteX3" fmla="*/ 0 w 3661752"/>
              <a:gd name="connsiteY3" fmla="*/ 1830876 h 3661752"/>
              <a:gd name="connsiteX4" fmla="*/ 1830876 w 3661752"/>
              <a:gd name="connsiteY4" fmla="*/ 0 h 36617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61752" h="3661752">
                <a:moveTo>
                  <a:pt x="1830876" y="0"/>
                </a:moveTo>
                <a:cubicBezTo>
                  <a:pt x="2842041" y="0"/>
                  <a:pt x="3661752" y="819711"/>
                  <a:pt x="3661752" y="1830876"/>
                </a:cubicBezTo>
                <a:cubicBezTo>
                  <a:pt x="3661752" y="2842041"/>
                  <a:pt x="2842041" y="3661752"/>
                  <a:pt x="1830876" y="3661752"/>
                </a:cubicBezTo>
                <a:cubicBezTo>
                  <a:pt x="819711" y="3661752"/>
                  <a:pt x="0" y="2842041"/>
                  <a:pt x="0" y="1830876"/>
                </a:cubicBezTo>
                <a:cubicBezTo>
                  <a:pt x="0" y="819711"/>
                  <a:pt x="819711" y="0"/>
                  <a:pt x="1830876" y="0"/>
                </a:cubicBezTo>
                <a:close/>
              </a:path>
            </a:pathLst>
          </a:cu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F6CF415-50F7-45E7-9A35-637816D03D54}"/>
              </a:ext>
            </a:extLst>
          </p:cNvPr>
          <p:cNvSpPr txBox="1"/>
          <p:nvPr/>
        </p:nvSpPr>
        <p:spPr>
          <a:xfrm>
            <a:off x="4766814" y="286435"/>
            <a:ext cx="6985262" cy="5847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</a:rPr>
              <a:t>이인희</a:t>
            </a:r>
            <a:endParaRPr lang="en-US" altLang="ko-KR" sz="3200" dirty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b="1" dirty="0">
                <a:solidFill>
                  <a:schemeClr val="bg1"/>
                </a:solidFill>
              </a:rPr>
              <a:t>현재</a:t>
            </a:r>
            <a:r>
              <a:rPr lang="en-US" altLang="ko-KR" b="1" dirty="0">
                <a:solidFill>
                  <a:schemeClr val="bg1"/>
                </a:solidFill>
              </a:rPr>
              <a:t>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chemeClr val="bg1"/>
                </a:solidFill>
              </a:rPr>
              <a:t>파란두루미주식회사 대표이사</a:t>
            </a:r>
            <a:endParaRPr lang="en-US" altLang="ko-KR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 err="1">
                <a:solidFill>
                  <a:schemeClr val="bg1"/>
                </a:solidFill>
              </a:rPr>
              <a:t>행정사</a:t>
            </a:r>
            <a:r>
              <a:rPr lang="en-US" altLang="ko-KR" b="1" dirty="0">
                <a:solidFill>
                  <a:schemeClr val="bg1"/>
                </a:solidFill>
              </a:rPr>
              <a:t>(</a:t>
            </a:r>
            <a:r>
              <a:rPr lang="ko-KR" altLang="en-US" b="1" dirty="0">
                <a:solidFill>
                  <a:schemeClr val="bg1"/>
                </a:solidFill>
              </a:rPr>
              <a:t>일반</a:t>
            </a:r>
            <a:r>
              <a:rPr lang="en-US" altLang="ko-KR" b="1" dirty="0">
                <a:solidFill>
                  <a:schemeClr val="bg1"/>
                </a:solidFill>
              </a:rPr>
              <a:t>, </a:t>
            </a:r>
            <a:r>
              <a:rPr lang="ko-KR" altLang="en-US" b="1" dirty="0">
                <a:solidFill>
                  <a:schemeClr val="bg1"/>
                </a:solidFill>
              </a:rPr>
              <a:t>외국어번역</a:t>
            </a:r>
            <a:r>
              <a:rPr lang="en-US" altLang="ko-KR" b="1" dirty="0">
                <a:solidFill>
                  <a:schemeClr val="bg1"/>
                </a:solidFill>
              </a:rPr>
              <a:t>-</a:t>
            </a:r>
            <a:r>
              <a:rPr lang="ko-KR" altLang="en-US" b="1" dirty="0">
                <a:solidFill>
                  <a:schemeClr val="bg1"/>
                </a:solidFill>
              </a:rPr>
              <a:t>영어</a:t>
            </a:r>
            <a:r>
              <a:rPr lang="en-US" altLang="ko-KR" b="1" dirty="0">
                <a:solidFill>
                  <a:schemeClr val="bg1"/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chemeClr val="bg1"/>
                </a:solidFill>
              </a:rPr>
              <a:t>MS MVP(Business Application)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chemeClr val="bg1"/>
                </a:solidFill>
              </a:rPr>
              <a:t>공적개발원조 </a:t>
            </a:r>
            <a:r>
              <a:rPr lang="en-US" altLang="ko-KR" b="1" dirty="0">
                <a:solidFill>
                  <a:schemeClr val="bg1"/>
                </a:solidFill>
              </a:rPr>
              <a:t>(ODA) </a:t>
            </a:r>
            <a:r>
              <a:rPr lang="ko-KR" altLang="en-US" b="1" dirty="0">
                <a:solidFill>
                  <a:schemeClr val="bg1"/>
                </a:solidFill>
              </a:rPr>
              <a:t>사업가</a:t>
            </a:r>
            <a:r>
              <a:rPr lang="en-US" altLang="ko-KR" b="1" dirty="0">
                <a:solidFill>
                  <a:schemeClr val="bg1"/>
                </a:solidFill>
              </a:rPr>
              <a:t> – ODA </a:t>
            </a:r>
            <a:r>
              <a:rPr lang="ko-KR" altLang="en-US" b="1" dirty="0">
                <a:solidFill>
                  <a:schemeClr val="bg1"/>
                </a:solidFill>
              </a:rPr>
              <a:t>일반자격증 </a:t>
            </a:r>
            <a:r>
              <a:rPr lang="en-US" altLang="ko-KR" b="1" dirty="0">
                <a:solidFill>
                  <a:schemeClr val="bg1"/>
                </a:solidFill>
              </a:rPr>
              <a:t>(KOICA </a:t>
            </a:r>
            <a:r>
              <a:rPr lang="ko-KR" altLang="en-US" b="1" dirty="0">
                <a:solidFill>
                  <a:schemeClr val="bg1"/>
                </a:solidFill>
              </a:rPr>
              <a:t>발급</a:t>
            </a:r>
            <a:r>
              <a:rPr lang="en-US" altLang="ko-KR" b="1" dirty="0">
                <a:solidFill>
                  <a:schemeClr val="bg1"/>
                </a:solidFill>
              </a:rPr>
              <a:t>)</a:t>
            </a: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b="1" dirty="0">
                <a:solidFill>
                  <a:schemeClr val="bg1"/>
                </a:solidFill>
              </a:rPr>
              <a:t>과거</a:t>
            </a:r>
            <a:r>
              <a:rPr lang="en-US" altLang="ko-KR" dirty="0">
                <a:solidFill>
                  <a:schemeClr val="bg1"/>
                </a:solidFill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</a:rPr>
              <a:t>2023, 2024 </a:t>
            </a:r>
            <a:r>
              <a:rPr lang="ko-KR" altLang="en-US" dirty="0">
                <a:solidFill>
                  <a:schemeClr val="bg1"/>
                </a:solidFill>
              </a:rPr>
              <a:t>글로벌 파워플랫폼 부트캠프 공동 주최 및 발표</a:t>
            </a:r>
            <a:endParaRPr lang="en-US" altLang="ko-KR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</a:rPr>
              <a:t>2022 MS 600, 700 Virtual Training Trainer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</a:rPr>
              <a:t>2019 </a:t>
            </a:r>
            <a:r>
              <a:rPr lang="ko-KR" altLang="en-US" dirty="0">
                <a:solidFill>
                  <a:schemeClr val="bg1"/>
                </a:solidFill>
              </a:rPr>
              <a:t>사회적협동조합 데브옵스코리아 운영진</a:t>
            </a:r>
            <a:endParaRPr lang="en-US" altLang="ko-KR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</a:rPr>
              <a:t>2019 </a:t>
            </a:r>
            <a:r>
              <a:rPr lang="ko-KR" altLang="en-US" dirty="0">
                <a:solidFill>
                  <a:schemeClr val="bg1"/>
                </a:solidFill>
              </a:rPr>
              <a:t>서울 챗봇톤 심사위원</a:t>
            </a:r>
            <a:endParaRPr lang="en-US" altLang="ko-KR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</a:rPr>
              <a:t>2019 Certified RPA Trainer (Automation Anywhere)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</a:rPr>
              <a:t>2018 </a:t>
            </a:r>
            <a:r>
              <a:rPr lang="ko-KR" altLang="en-US" dirty="0">
                <a:solidFill>
                  <a:schemeClr val="bg1"/>
                </a:solidFill>
              </a:rPr>
              <a:t>한국인공지능연구소 제</a:t>
            </a:r>
            <a:r>
              <a:rPr lang="en-US" altLang="ko-KR" dirty="0">
                <a:solidFill>
                  <a:schemeClr val="bg1"/>
                </a:solidFill>
              </a:rPr>
              <a:t>2</a:t>
            </a:r>
            <a:r>
              <a:rPr lang="ko-KR" altLang="en-US" dirty="0">
                <a:solidFill>
                  <a:schemeClr val="bg1"/>
                </a:solidFill>
              </a:rPr>
              <a:t>기 연구그룹</a:t>
            </a:r>
            <a:endParaRPr lang="en-US" altLang="ko-KR" dirty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b="1" dirty="0">
                <a:solidFill>
                  <a:schemeClr val="bg1"/>
                </a:solidFill>
              </a:rPr>
              <a:t>관심분야</a:t>
            </a:r>
            <a:r>
              <a:rPr lang="en-US" altLang="ko-KR" b="1" dirty="0">
                <a:solidFill>
                  <a:schemeClr val="bg1"/>
                </a:solidFill>
              </a:rPr>
              <a:t>:</a:t>
            </a:r>
          </a:p>
          <a:p>
            <a:r>
              <a:rPr lang="ko-KR" altLang="en-US" dirty="0">
                <a:solidFill>
                  <a:schemeClr val="bg1"/>
                </a:solidFill>
              </a:rPr>
              <a:t>인공지능</a:t>
            </a:r>
            <a:r>
              <a:rPr lang="en-US" altLang="ko-KR" dirty="0">
                <a:solidFill>
                  <a:schemeClr val="bg1"/>
                </a:solidFill>
              </a:rPr>
              <a:t>(</a:t>
            </a:r>
            <a:r>
              <a:rPr lang="ko-KR" altLang="en-US" dirty="0">
                <a:solidFill>
                  <a:schemeClr val="bg1"/>
                </a:solidFill>
              </a:rPr>
              <a:t>자연어처리</a:t>
            </a:r>
            <a:r>
              <a:rPr lang="en-US" altLang="ko-KR" dirty="0">
                <a:solidFill>
                  <a:schemeClr val="bg1"/>
                </a:solidFill>
              </a:rPr>
              <a:t>), </a:t>
            </a:r>
            <a:r>
              <a:rPr lang="en-US" altLang="ko-KR" dirty="0" err="1">
                <a:solidFill>
                  <a:schemeClr val="bg1"/>
                </a:solidFill>
              </a:rPr>
              <a:t>EduTech</a:t>
            </a:r>
            <a:r>
              <a:rPr lang="en-US" altLang="ko-KR" dirty="0">
                <a:solidFill>
                  <a:schemeClr val="bg1"/>
                </a:solidFill>
              </a:rPr>
              <a:t>, LegalTech, </a:t>
            </a:r>
            <a:r>
              <a:rPr lang="ko-KR" altLang="en-US" dirty="0">
                <a:solidFill>
                  <a:schemeClr val="bg1"/>
                </a:solidFill>
              </a:rPr>
              <a:t>확장현실</a:t>
            </a:r>
            <a:r>
              <a:rPr lang="en-US" altLang="ko-KR" dirty="0">
                <a:solidFill>
                  <a:schemeClr val="bg1"/>
                </a:solidFill>
              </a:rPr>
              <a:t>(XR, </a:t>
            </a:r>
            <a:r>
              <a:rPr lang="en-US" altLang="ko-KR" dirty="0" err="1">
                <a:solidFill>
                  <a:schemeClr val="bg1"/>
                </a:solidFill>
              </a:rPr>
              <a:t>eXtended</a:t>
            </a:r>
            <a:r>
              <a:rPr lang="en-US" altLang="ko-KR" dirty="0">
                <a:solidFill>
                  <a:schemeClr val="bg1"/>
                </a:solidFill>
              </a:rPr>
              <a:t> Reality), </a:t>
            </a:r>
            <a:r>
              <a:rPr lang="ko-KR" altLang="en-US" dirty="0">
                <a:solidFill>
                  <a:schemeClr val="bg1"/>
                </a:solidFill>
              </a:rPr>
              <a:t>공적개발원조</a:t>
            </a:r>
            <a:r>
              <a:rPr lang="en-US" altLang="ko-KR" dirty="0">
                <a:solidFill>
                  <a:schemeClr val="bg1"/>
                </a:solidFill>
              </a:rPr>
              <a:t>(ODA, Official Development Assistance), </a:t>
            </a:r>
            <a:r>
              <a:rPr lang="ko-KR" altLang="en-US" dirty="0">
                <a:solidFill>
                  <a:schemeClr val="bg1"/>
                </a:solidFill>
              </a:rPr>
              <a:t>스마트 팜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ko-KR" altLang="en-US" dirty="0">
                <a:solidFill>
                  <a:schemeClr val="bg1"/>
                </a:solidFill>
              </a:rPr>
              <a:t>등</a:t>
            </a:r>
            <a:endParaRPr lang="en-US" altLang="ko-KR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0232EF-F287-9975-01FD-C7E9052AF7C3}"/>
              </a:ext>
            </a:extLst>
          </p:cNvPr>
          <p:cNvSpPr txBox="1"/>
          <p:nvPr/>
        </p:nvSpPr>
        <p:spPr>
          <a:xfrm>
            <a:off x="4752870" y="0"/>
            <a:ext cx="180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485367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29FCC3-AFAE-78FE-AB2F-706317296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발표자</a:t>
            </a:r>
            <a:endParaRPr lang="en-US" dirty="0"/>
          </a:p>
        </p:txBody>
      </p:sp>
      <p:pic>
        <p:nvPicPr>
          <p:cNvPr id="9" name="그림 개체 틀 8" descr="사람이(가) 표시된 사진&#10;&#10;자동 생성된 설명">
            <a:extLst>
              <a:ext uri="{FF2B5EF4-FFF2-40B4-BE49-F238E27FC236}">
                <a16:creationId xmlns:a16="http://schemas.microsoft.com/office/drawing/2014/main" id="{C1B846D3-26D3-CE57-1AD0-AAFF936F90F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6842BA-0E91-5311-E96C-54ADC308C5A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ko-KR" altLang="en-US" dirty="0"/>
              <a:t>이 재석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F542D30-7E49-87AD-3B75-5A4CD18016C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altLang="ko-KR"/>
              <a:t>AI Platform, Copilot Studio </a:t>
            </a:r>
            <a:r>
              <a:rPr lang="en-US"/>
              <a:t>MVP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BE586CB-44C3-A931-E970-323F0CF1080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altLang="ko-KR" dirty="0"/>
              <a:t>I Love Hands-On</a:t>
            </a:r>
            <a:endParaRPr lang="en-US" dirty="0"/>
          </a:p>
        </p:txBody>
      </p:sp>
      <p:pic>
        <p:nvPicPr>
          <p:cNvPr id="8" name="그림 7" descr="스크린샷, 그래픽, 디자인이(가) 표시된 사진&#10;&#10;자동 생성된 설명">
            <a:extLst>
              <a:ext uri="{FF2B5EF4-FFF2-40B4-BE49-F238E27FC236}">
                <a16:creationId xmlns:a16="http://schemas.microsoft.com/office/drawing/2014/main" id="{2087605B-9287-6025-6153-55491DF19B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0859" y="4770954"/>
            <a:ext cx="1792576" cy="1792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662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5">
            <a:extLst>
              <a:ext uri="{FF2B5EF4-FFF2-40B4-BE49-F238E27FC236}">
                <a16:creationId xmlns:a16="http://schemas.microsoft.com/office/drawing/2014/main" id="{0E19C836-6509-A1FD-690B-84FC94F1C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0"/>
            <a:ext cx="12192000" cy="6858001"/>
          </a:xfrm>
          <a:prstGeom prst="roundRect">
            <a:avLst>
              <a:gd name="adj" fmla="val 0"/>
            </a:avLst>
          </a:prstGeom>
          <a:blipFill dpi="0" rotWithShape="1">
            <a:blip r:embed="rId3">
              <a:alphaModFix amt="1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tile tx="0" ty="0" sx="100000" sy="100000" flip="none" algn="tl"/>
          </a:blip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latin typeface="Segoe UI"/>
              <a:cs typeface="Segoe UI" pitchFamily="34" charset="0"/>
            </a:endParaRPr>
          </a:p>
        </p:txBody>
      </p:sp>
      <p:sp>
        <p:nvSpPr>
          <p:cNvPr id="3" name="Rectangle: Top Corners Rounded 14">
            <a:extLst>
              <a:ext uri="{FF2B5EF4-FFF2-40B4-BE49-F238E27FC236}">
                <a16:creationId xmlns:a16="http://schemas.microsoft.com/office/drawing/2014/main" id="{29019623-661B-9506-BF29-21CEC7EACE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2471740"/>
            <a:ext cx="12188952" cy="4423718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76200" dist="63500" dir="16200000" sx="99000" sy="99000" rotWithShape="0">
              <a:srgbClr val="454142">
                <a:alpha val="50000"/>
              </a:srgbClr>
            </a:outerShdw>
          </a:effectLst>
          <a:scene3d>
            <a:camera prst="perspectiveRight" fov="2700000">
              <a:rot lat="0" lon="21594000" rev="0"/>
            </a:camera>
            <a:lightRig rig="flat" dir="t"/>
          </a:scene3d>
          <a:sp3d>
            <a:bevelT w="0" h="38100"/>
            <a:bevelB w="0" h="0"/>
            <a:contourClr>
              <a:srgbClr val="000000"/>
            </a:contourClr>
          </a:sp3d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kern="0" dirty="0">
              <a:solidFill>
                <a:srgbClr val="FFFFFF"/>
              </a:solidFill>
              <a:latin typeface="Segoe UI"/>
              <a:cs typeface="Segoe UI" pitchFamily="34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0327BFE-0EB3-9B74-994F-C3227B3603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029" y="-19551"/>
            <a:ext cx="10515600" cy="1325563"/>
          </a:xfrm>
        </p:spPr>
        <p:txBody>
          <a:bodyPr/>
          <a:lstStyle/>
          <a:p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고딕"/>
              </a:rPr>
              <a:t>소개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고딕"/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4D0D386-0F7D-C02B-E1C6-CF7D260895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8341714" y="2685534"/>
            <a:ext cx="0" cy="2197551"/>
          </a:xfrm>
          <a:prstGeom prst="line">
            <a:avLst/>
          </a:prstGeom>
          <a:ln w="6350" cap="rnd">
            <a:solidFill>
              <a:srgbClr val="000000">
                <a:alpha val="25000"/>
              </a:srgb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Placeholder 16">
            <a:extLst>
              <a:ext uri="{FF2B5EF4-FFF2-40B4-BE49-F238E27FC236}">
                <a16:creationId xmlns:a16="http://schemas.microsoft.com/office/drawing/2014/main" id="{683656A1-39C3-F4B3-D56B-56FC5F1202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99" b="16499"/>
          <a:stretch/>
        </p:blipFill>
        <p:spPr bwMode="auto">
          <a:xfrm>
            <a:off x="1272079" y="842175"/>
            <a:ext cx="2641634" cy="2641634"/>
          </a:xfrm>
          <a:prstGeom prst="ellipse">
            <a:avLst/>
          </a:prstGeom>
          <a:gradFill flip="none" rotWithShape="1">
            <a:gsLst>
              <a:gs pos="35000">
                <a:srgbClr val="2A446F"/>
              </a:gs>
              <a:gs pos="0">
                <a:srgbClr val="C03BC4"/>
              </a:gs>
            </a:gsLst>
            <a:path path="circle">
              <a:fillToRect l="100000" t="100000"/>
            </a:path>
            <a:tileRect r="-100000" b="-100000"/>
          </a:gradFill>
          <a:effectLst>
            <a:outerShdw blurRad="63500" dist="127000" dir="2700000" algn="tl" rotWithShape="0">
              <a:srgbClr val="454142">
                <a:alpha val="20000"/>
              </a:srgbClr>
            </a:outerShdw>
          </a:effectLst>
        </p:spPr>
      </p:pic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327FA9E7-8FF7-C013-71E3-A7D6C002E358}"/>
              </a:ext>
            </a:extLst>
          </p:cNvPr>
          <p:cNvSpPr txBox="1">
            <a:spLocks/>
          </p:cNvSpPr>
          <p:nvPr/>
        </p:nvSpPr>
        <p:spPr>
          <a:xfrm>
            <a:off x="1328988" y="3686255"/>
            <a:ext cx="2534349" cy="48039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5000">
                <a:srgbClr val="2A446F"/>
              </a:gs>
              <a:gs pos="0">
                <a:srgbClr val="C03BC4"/>
              </a:gs>
            </a:gsLst>
            <a:path path="circle">
              <a:fillToRect l="100000" t="100000"/>
            </a:path>
            <a:tileRect r="-100000" b="-100000"/>
          </a:gradFill>
          <a:effectLst>
            <a:outerShdw blurRad="63500" dist="127000" dir="2700000" algn="tl" rotWithShape="0">
              <a:srgbClr val="454142">
                <a:alpha val="20000"/>
              </a:srgbClr>
            </a:outerShdw>
          </a:effectLst>
        </p:spPr>
        <p:txBody>
          <a:bodyPr vert="horz" wrap="square" lIns="210312" tIns="18288" rIns="210312" bIns="45720" rtlCol="0" anchor="ctr" anchorCtr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buNone/>
              <a:defRPr/>
            </a:pPr>
            <a:r>
              <a:rPr lang="ko-KR" altLang="en-US" sz="1800" dirty="0">
                <a:ln w="3175">
                  <a:noFill/>
                </a:ln>
                <a:gradFill>
                  <a:gsLst>
                    <a:gs pos="73563">
                      <a:schemeClr val="bg1"/>
                    </a:gs>
                    <a:gs pos="54023">
                      <a:schemeClr val="bg1"/>
                    </a:gs>
                  </a:gsLst>
                  <a:lin ang="0" scaled="0"/>
                </a:gradFill>
                <a:latin typeface="+mj-lt"/>
              </a:rPr>
              <a:t>허석</a:t>
            </a:r>
            <a:endParaRPr lang="en-US" sz="1800" dirty="0">
              <a:ln w="3175">
                <a:noFill/>
              </a:ln>
              <a:gradFill>
                <a:gsLst>
                  <a:gs pos="73563">
                    <a:schemeClr val="bg1"/>
                  </a:gs>
                  <a:gs pos="54023">
                    <a:schemeClr val="bg1"/>
                  </a:gs>
                </a:gsLst>
                <a:lin ang="0" scaled="0"/>
              </a:gradFill>
              <a:latin typeface="+mj-lt"/>
            </a:endParaRPr>
          </a:p>
        </p:txBody>
      </p:sp>
      <p:cxnSp>
        <p:nvCxnSpPr>
          <p:cNvPr id="31" name="Straight Connector 29">
            <a:extLst>
              <a:ext uri="{FF2B5EF4-FFF2-40B4-BE49-F238E27FC236}">
                <a16:creationId xmlns:a16="http://schemas.microsoft.com/office/drawing/2014/main" id="{70C3827B-0A34-9A8B-D0ED-3D1D4E7494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5119316" y="2724810"/>
            <a:ext cx="0" cy="2197551"/>
          </a:xfrm>
          <a:prstGeom prst="line">
            <a:avLst/>
          </a:prstGeom>
          <a:ln w="6350" cap="rnd">
            <a:solidFill>
              <a:srgbClr val="000000">
                <a:alpha val="25000"/>
              </a:srgb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ED9F541-7F09-2175-810F-FE7082F53C2B}"/>
              </a:ext>
            </a:extLst>
          </p:cNvPr>
          <p:cNvSpPr txBox="1"/>
          <p:nvPr/>
        </p:nvSpPr>
        <p:spPr>
          <a:xfrm>
            <a:off x="1439120" y="4305607"/>
            <a:ext cx="61107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상생솔루션 기획실 이사 </a:t>
            </a:r>
            <a:r>
              <a:rPr lang="en-US" altLang="ko-KR" dirty="0"/>
              <a:t>/ </a:t>
            </a:r>
            <a:r>
              <a:rPr lang="ko-KR" altLang="en-US" dirty="0" err="1"/>
              <a:t>엘던솔루션</a:t>
            </a:r>
            <a:r>
              <a:rPr lang="ko-KR" altLang="en-US" dirty="0"/>
              <a:t> 대표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41529A-32B4-2D6D-DF27-0BBA8D0BF630}"/>
              </a:ext>
            </a:extLst>
          </p:cNvPr>
          <p:cNvSpPr txBox="1"/>
          <p:nvPr/>
        </p:nvSpPr>
        <p:spPr>
          <a:xfrm>
            <a:off x="1527175" y="4683599"/>
            <a:ext cx="10013184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/>
              <a:t>IT </a:t>
            </a:r>
            <a:r>
              <a:rPr lang="ko-KR" altLang="en-US" dirty="0"/>
              <a:t>경력 </a:t>
            </a:r>
            <a:r>
              <a:rPr lang="en-US" altLang="ko-KR" dirty="0"/>
              <a:t>30</a:t>
            </a:r>
            <a:r>
              <a:rPr lang="ko-KR" altLang="en-US" dirty="0"/>
              <a:t>년 이상 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/>
              <a:t>Power Platform MVP (Microsoft Most Valuable Professional) 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중소기업 대상 </a:t>
            </a:r>
            <a:r>
              <a:rPr lang="en-US" altLang="ko-KR" dirty="0"/>
              <a:t>AI </a:t>
            </a:r>
            <a:r>
              <a:rPr lang="ko-KR" altLang="en-US" dirty="0"/>
              <a:t>기반 디지털 혁신 전문가 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/>
              <a:t>Microsoft Power Platform (Power Automate) </a:t>
            </a:r>
            <a:r>
              <a:rPr lang="ko-KR" altLang="en-US" dirty="0"/>
              <a:t>전문가 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서울 </a:t>
            </a:r>
            <a:r>
              <a:rPr lang="en-US" altLang="ko-KR" dirty="0"/>
              <a:t>Global AI Bootcamp </a:t>
            </a:r>
            <a:r>
              <a:rPr lang="ko-KR" altLang="en-US" dirty="0"/>
              <a:t>주최자 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/>
              <a:t> AI </a:t>
            </a:r>
            <a:r>
              <a:rPr lang="ko-KR" altLang="en-US" dirty="0"/>
              <a:t>기술의 실용적 비즈니스 적용 교육 및 워크샵 진행 </a:t>
            </a:r>
            <a:endParaRPr lang="en-US" altLang="ko-KR" dirty="0"/>
          </a:p>
          <a:p>
            <a:r>
              <a:rPr lang="en-US" altLang="ko-KR" sz="2000" b="1" dirty="0"/>
              <a:t>"</a:t>
            </a:r>
            <a:r>
              <a:rPr lang="ko-KR" altLang="en-US" sz="2000" b="1" dirty="0"/>
              <a:t>복잡한 코딩 없이 중소기업의 혁신적이고 경제적인 </a:t>
            </a:r>
            <a:r>
              <a:rPr lang="en-US" altLang="ko-KR" sz="2000" b="1" dirty="0"/>
              <a:t>AI </a:t>
            </a:r>
            <a:r>
              <a:rPr lang="ko-KR" altLang="en-US" sz="2000" b="1" dirty="0"/>
              <a:t>도입을 지원합니다</a:t>
            </a:r>
            <a:r>
              <a:rPr lang="en-US" altLang="ko-KR" sz="2000" b="1" dirty="0"/>
              <a:t>."</a:t>
            </a:r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800293452"/>
      </p:ext>
    </p:extLst>
  </p:cSld>
  <p:clrMapOvr>
    <a:masterClrMapping/>
  </p:clrMapOvr>
  <p:transition spd="slow" advTm="1762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theme/theme1.xml><?xml version="1.0" encoding="utf-8"?>
<a:theme xmlns:a="http://schemas.openxmlformats.org/drawingml/2006/main" name="AccentBoxVTI">
  <a:themeElements>
    <a:clrScheme name="AnalogousFromLightSeedRightStep">
      <a:dk1>
        <a:srgbClr val="000000"/>
      </a:dk1>
      <a:lt1>
        <a:srgbClr val="FFFFFF"/>
      </a:lt1>
      <a:dk2>
        <a:srgbClr val="2C2441"/>
      </a:dk2>
      <a:lt2>
        <a:srgbClr val="E8E2E4"/>
      </a:lt2>
      <a:accent1>
        <a:srgbClr val="81AA9A"/>
      </a:accent1>
      <a:accent2>
        <a:srgbClr val="74A9AA"/>
      </a:accent2>
      <a:accent3>
        <a:srgbClr val="86A5BE"/>
      </a:accent3>
      <a:accent4>
        <a:srgbClr val="7F87BA"/>
      </a:accent4>
      <a:accent5>
        <a:srgbClr val="A396C6"/>
      </a:accent5>
      <a:accent6>
        <a:srgbClr val="A87FBA"/>
      </a:accent6>
      <a:hlink>
        <a:srgbClr val="AE6984"/>
      </a:hlink>
      <a:folHlink>
        <a:srgbClr val="7F7F7F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ppt/theme/theme2.xml><?xml version="1.0" encoding="utf-8"?>
<a:theme xmlns:a="http://schemas.openxmlformats.org/drawingml/2006/main" name="Microsoft Build 16:9 Template Dark">
  <a:themeElements>
    <a:clrScheme name="Custom 173">
      <a:dk1>
        <a:srgbClr val="091F2C"/>
      </a:dk1>
      <a:lt1>
        <a:srgbClr val="FFFFFF"/>
      </a:lt1>
      <a:dk2>
        <a:srgbClr val="463668"/>
      </a:dk2>
      <a:lt2>
        <a:srgbClr val="E8E6DF"/>
      </a:lt2>
      <a:accent1>
        <a:srgbClr val="C5B4E3"/>
      </a:accent1>
      <a:accent2>
        <a:srgbClr val="8DE971"/>
      </a:accent2>
      <a:accent3>
        <a:srgbClr val="0078D4"/>
      </a:accent3>
      <a:accent4>
        <a:srgbClr val="D7D2CB"/>
      </a:accent4>
      <a:accent5>
        <a:srgbClr val="C03BC4"/>
      </a:accent5>
      <a:accent6>
        <a:srgbClr val="D2D2D2"/>
      </a:accent6>
      <a:hlink>
        <a:srgbClr val="D59ED7"/>
      </a:hlink>
      <a:folHlink>
        <a:srgbClr val="D59ED7"/>
      </a:folHlink>
    </a:clrScheme>
    <a:fontScheme name="Microsoft 2019 Brand Templates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chemeClr val="bg1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Build_2024_16-9 Event-template.potx" id="{8A6A87D4-66E2-41F9-A3F4-368DD8EC6CBC}" vid="{28696359-408B-4AE6-9ACC-9316519C2212}"/>
    </a:ext>
  </a:extLst>
</a:theme>
</file>

<file path=ppt/theme/theme3.xml><?xml version="1.0" encoding="utf-8"?>
<a:theme xmlns:a="http://schemas.openxmlformats.org/drawingml/2006/main" name="MVP_Light">
  <a:themeElements>
    <a:clrScheme name="MVP Summit 2022">
      <a:dk1>
        <a:srgbClr val="000000"/>
      </a:dk1>
      <a:lt1>
        <a:sysClr val="window" lastClr="FFFFFF"/>
      </a:lt1>
      <a:dk2>
        <a:srgbClr val="081F2C"/>
      </a:dk2>
      <a:lt2>
        <a:srgbClr val="F4F3F5"/>
      </a:lt2>
      <a:accent1>
        <a:srgbClr val="8DC8E8"/>
      </a:accent1>
      <a:accent2>
        <a:srgbClr val="FFB900"/>
      </a:accent2>
      <a:accent3>
        <a:srgbClr val="8661C5"/>
      </a:accent3>
      <a:accent4>
        <a:srgbClr val="CC88D4"/>
      </a:accent4>
      <a:accent5>
        <a:srgbClr val="5B9BD5"/>
      </a:accent5>
      <a:accent6>
        <a:srgbClr val="2D7635"/>
      </a:accent6>
      <a:hlink>
        <a:srgbClr val="0563C1"/>
      </a:hlink>
      <a:folHlink>
        <a:srgbClr val="954F72"/>
      </a:folHlink>
    </a:clrScheme>
    <a:fontScheme name="MVP Summit 2022">
      <a:majorFont>
        <a:latin typeface="Segoe Pro Semibold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</TotalTime>
  <Words>291</Words>
  <Application>Microsoft Office PowerPoint</Application>
  <PresentationFormat>Widescreen</PresentationFormat>
  <Paragraphs>52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5</vt:i4>
      </vt:variant>
    </vt:vector>
  </HeadingPairs>
  <TitlesOfParts>
    <vt:vector size="17" baseType="lpstr">
      <vt:lpstr>-apple-system</vt:lpstr>
      <vt:lpstr>고딕</vt:lpstr>
      <vt:lpstr>맑은 고딕</vt:lpstr>
      <vt:lpstr>Arial</vt:lpstr>
      <vt:lpstr>Avenir Next LT Pro</vt:lpstr>
      <vt:lpstr>Calibri</vt:lpstr>
      <vt:lpstr>Segoe UI</vt:lpstr>
      <vt:lpstr>Segoe UI Semibold</vt:lpstr>
      <vt:lpstr>Wingdings</vt:lpstr>
      <vt:lpstr>AccentBoxVTI</vt:lpstr>
      <vt:lpstr>Microsoft Build 16:9 Template Dark</vt:lpstr>
      <vt:lpstr>MVP_Light</vt:lpstr>
      <vt:lpstr>Microsoft Build</vt:lpstr>
      <vt:lpstr>Microsoft MVP (Most Valuable Professional)</vt:lpstr>
      <vt:lpstr>PowerPoint Presentation</vt:lpstr>
      <vt:lpstr>발표자</vt:lpstr>
      <vt:lpstr>소개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Inhee LEE</dc:creator>
  <cp:lastModifiedBy>Inhee LEE</cp:lastModifiedBy>
  <cp:revision>7</cp:revision>
  <dcterms:created xsi:type="dcterms:W3CDTF">2024-06-04T07:52:46Z</dcterms:created>
  <dcterms:modified xsi:type="dcterms:W3CDTF">2024-08-22T05:23:57Z</dcterms:modified>
</cp:coreProperties>
</file>